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9" r:id="rId3"/>
    <p:sldId id="258" r:id="rId4"/>
    <p:sldId id="257" r:id="rId5"/>
    <p:sldId id="260" r:id="rId6"/>
    <p:sldId id="267" r:id="rId7"/>
    <p:sldId id="261" r:id="rId8"/>
    <p:sldId id="265" r:id="rId9"/>
    <p:sldId id="264" r:id="rId10"/>
    <p:sldId id="269" r:id="rId11"/>
    <p:sldId id="262" r:id="rId12"/>
    <p:sldId id="271" r:id="rId13"/>
    <p:sldId id="268" r:id="rId14"/>
    <p:sldId id="270" r:id="rId15"/>
  </p:sldIdLst>
  <p:sldSz cx="12192000" cy="6858000"/>
  <p:notesSz cx="6858000" cy="9144000"/>
  <p:defaultTextStyle>
    <a:defPPr>
      <a:defRPr lang="en-L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49"/>
  </p:normalViewPr>
  <p:slideViewPr>
    <p:cSldViewPr snapToGrid="0">
      <p:cViewPr varScale="1">
        <p:scale>
          <a:sx n="78" d="100"/>
          <a:sy n="78" d="100"/>
        </p:scale>
        <p:origin x="2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1FF57B-434E-4028-A61F-76593BCB93B3}"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AE3528C5-41CE-4019-A6BE-565E448342C1}">
      <dgm:prSet/>
      <dgm:spPr/>
      <dgm:t>
        <a:bodyPr/>
        <a:lstStyle/>
        <a:p>
          <a:pPr>
            <a:lnSpc>
              <a:spcPct val="100000"/>
            </a:lnSpc>
          </a:pPr>
          <a:r>
            <a:rPr lang="en-GB"/>
            <a:t>To revolutionize food preservation by introducing a cutting-edge solution that addresses the challenges of traditional dehydration methods.</a:t>
          </a:r>
          <a:endParaRPr lang="en-US"/>
        </a:p>
      </dgm:t>
    </dgm:pt>
    <dgm:pt modelId="{EB61E06A-84D3-4FA6-8719-312E09A59601}" type="parTrans" cxnId="{D1C16A44-EE9D-42B9-8514-65C9A978321F}">
      <dgm:prSet/>
      <dgm:spPr/>
      <dgm:t>
        <a:bodyPr/>
        <a:lstStyle/>
        <a:p>
          <a:endParaRPr lang="en-US"/>
        </a:p>
      </dgm:t>
    </dgm:pt>
    <dgm:pt modelId="{515E2BEB-80D8-4AA5-86CE-2A7022DD819F}" type="sibTrans" cxnId="{D1C16A44-EE9D-42B9-8514-65C9A978321F}">
      <dgm:prSet/>
      <dgm:spPr/>
      <dgm:t>
        <a:bodyPr/>
        <a:lstStyle/>
        <a:p>
          <a:endParaRPr lang="en-US"/>
        </a:p>
      </dgm:t>
    </dgm:pt>
    <dgm:pt modelId="{9DF07F95-2625-42CB-B5BD-4F1DEB707BE6}">
      <dgm:prSet/>
      <dgm:spPr/>
      <dgm:t>
        <a:bodyPr/>
        <a:lstStyle/>
        <a:p>
          <a:pPr>
            <a:lnSpc>
              <a:spcPct val="100000"/>
            </a:lnSpc>
          </a:pPr>
          <a:r>
            <a:rPr lang="en-GB"/>
            <a:t>To provide a reliable and efficient way to preserve fruits, vegetables, and other perishables while retaining their nutritional value and flavour.</a:t>
          </a:r>
          <a:endParaRPr lang="en-US"/>
        </a:p>
      </dgm:t>
    </dgm:pt>
    <dgm:pt modelId="{713519B7-3C0B-4324-8185-22182271F4F9}" type="parTrans" cxnId="{367458C5-F970-4E14-9FF7-AB02C67183C2}">
      <dgm:prSet/>
      <dgm:spPr/>
      <dgm:t>
        <a:bodyPr/>
        <a:lstStyle/>
        <a:p>
          <a:endParaRPr lang="en-US"/>
        </a:p>
      </dgm:t>
    </dgm:pt>
    <dgm:pt modelId="{51E26132-B55C-4EE8-83D1-3315217489C8}" type="sibTrans" cxnId="{367458C5-F970-4E14-9FF7-AB02C67183C2}">
      <dgm:prSet/>
      <dgm:spPr/>
      <dgm:t>
        <a:bodyPr/>
        <a:lstStyle/>
        <a:p>
          <a:endParaRPr lang="en-US"/>
        </a:p>
      </dgm:t>
    </dgm:pt>
    <dgm:pt modelId="{B6652B94-1EA8-4517-9C6C-EBF0CB301412}">
      <dgm:prSet/>
      <dgm:spPr/>
      <dgm:t>
        <a:bodyPr/>
        <a:lstStyle/>
        <a:p>
          <a:pPr>
            <a:lnSpc>
              <a:spcPct val="100000"/>
            </a:lnSpc>
          </a:pPr>
          <a:r>
            <a:rPr lang="en-GB"/>
            <a:t>To cater to the needs of both home users and professionals in the food industry, offering a versatile solution for dehydration requirements.</a:t>
          </a:r>
          <a:endParaRPr lang="en-US"/>
        </a:p>
      </dgm:t>
    </dgm:pt>
    <dgm:pt modelId="{AF83E547-AF9E-4662-A58C-3124211827F2}" type="parTrans" cxnId="{B99C20AC-BDE0-4DC2-B594-D82791B8B288}">
      <dgm:prSet/>
      <dgm:spPr/>
      <dgm:t>
        <a:bodyPr/>
        <a:lstStyle/>
        <a:p>
          <a:endParaRPr lang="en-US"/>
        </a:p>
      </dgm:t>
    </dgm:pt>
    <dgm:pt modelId="{CD3CBF2C-B61F-4B1A-AF01-9BBFDFEE7A3A}" type="sibTrans" cxnId="{B99C20AC-BDE0-4DC2-B594-D82791B8B288}">
      <dgm:prSet/>
      <dgm:spPr/>
      <dgm:t>
        <a:bodyPr/>
        <a:lstStyle/>
        <a:p>
          <a:endParaRPr lang="en-US"/>
        </a:p>
      </dgm:t>
    </dgm:pt>
    <dgm:pt modelId="{8EC418C5-6FEF-447A-A4C0-FB85F2FDCBCC}" type="pres">
      <dgm:prSet presAssocID="{7A1FF57B-434E-4028-A61F-76593BCB93B3}" presName="root" presStyleCnt="0">
        <dgm:presLayoutVars>
          <dgm:dir/>
          <dgm:resizeHandles val="exact"/>
        </dgm:presLayoutVars>
      </dgm:prSet>
      <dgm:spPr/>
    </dgm:pt>
    <dgm:pt modelId="{3B64F0B7-346C-4B13-9DBF-F4F62C16F498}" type="pres">
      <dgm:prSet presAssocID="{AE3528C5-41CE-4019-A6BE-565E448342C1}" presName="compNode" presStyleCnt="0"/>
      <dgm:spPr/>
    </dgm:pt>
    <dgm:pt modelId="{0DB7239A-3AE2-4EB5-84D3-CCDB62EB6ED0}" type="pres">
      <dgm:prSet presAssocID="{AE3528C5-41CE-4019-A6BE-565E448342C1}" presName="bgRect" presStyleLbl="bgShp" presStyleIdx="0" presStyleCnt="3"/>
      <dgm:spPr/>
    </dgm:pt>
    <dgm:pt modelId="{EDD5351D-8A80-4537-8FCF-A6DDF3BF47E2}" type="pres">
      <dgm:prSet presAssocID="{AE3528C5-41CE-4019-A6BE-565E448342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wl"/>
        </a:ext>
      </dgm:extLst>
    </dgm:pt>
    <dgm:pt modelId="{B70755C2-E8D3-4B1E-BECA-C0E467835C86}" type="pres">
      <dgm:prSet presAssocID="{AE3528C5-41CE-4019-A6BE-565E448342C1}" presName="spaceRect" presStyleCnt="0"/>
      <dgm:spPr/>
    </dgm:pt>
    <dgm:pt modelId="{E2E841FD-EB1E-4F29-B4F3-97AEABE38AF4}" type="pres">
      <dgm:prSet presAssocID="{AE3528C5-41CE-4019-A6BE-565E448342C1}" presName="parTx" presStyleLbl="revTx" presStyleIdx="0" presStyleCnt="3">
        <dgm:presLayoutVars>
          <dgm:chMax val="0"/>
          <dgm:chPref val="0"/>
        </dgm:presLayoutVars>
      </dgm:prSet>
      <dgm:spPr/>
    </dgm:pt>
    <dgm:pt modelId="{D7ECD7B6-89C2-4959-8583-369481E67B06}" type="pres">
      <dgm:prSet presAssocID="{515E2BEB-80D8-4AA5-86CE-2A7022DD819F}" presName="sibTrans" presStyleCnt="0"/>
      <dgm:spPr/>
    </dgm:pt>
    <dgm:pt modelId="{0BA25322-FC88-4340-B327-323ED8E1AD41}" type="pres">
      <dgm:prSet presAssocID="{9DF07F95-2625-42CB-B5BD-4F1DEB707BE6}" presName="compNode" presStyleCnt="0"/>
      <dgm:spPr/>
    </dgm:pt>
    <dgm:pt modelId="{E7ADFD9B-2BD7-43D5-9D44-C8453A385D39}" type="pres">
      <dgm:prSet presAssocID="{9DF07F95-2625-42CB-B5BD-4F1DEB707BE6}" presName="bgRect" presStyleLbl="bgShp" presStyleIdx="1" presStyleCnt="3"/>
      <dgm:spPr/>
    </dgm:pt>
    <dgm:pt modelId="{764A9DF8-73C9-4C7F-98FF-5BAA2AC7FC63}" type="pres">
      <dgm:prSet presAssocID="{9DF07F95-2625-42CB-B5BD-4F1DEB707B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ruit Bowl"/>
        </a:ext>
      </dgm:extLst>
    </dgm:pt>
    <dgm:pt modelId="{52727EEF-E810-4D14-9E64-8E03AE76565C}" type="pres">
      <dgm:prSet presAssocID="{9DF07F95-2625-42CB-B5BD-4F1DEB707BE6}" presName="spaceRect" presStyleCnt="0"/>
      <dgm:spPr/>
    </dgm:pt>
    <dgm:pt modelId="{B2EE9D37-D70A-4041-8E98-0086877C57EC}" type="pres">
      <dgm:prSet presAssocID="{9DF07F95-2625-42CB-B5BD-4F1DEB707BE6}" presName="parTx" presStyleLbl="revTx" presStyleIdx="1" presStyleCnt="3">
        <dgm:presLayoutVars>
          <dgm:chMax val="0"/>
          <dgm:chPref val="0"/>
        </dgm:presLayoutVars>
      </dgm:prSet>
      <dgm:spPr/>
    </dgm:pt>
    <dgm:pt modelId="{75546CDF-2C76-4C9D-ACE2-04CC42BD3447}" type="pres">
      <dgm:prSet presAssocID="{51E26132-B55C-4EE8-83D1-3315217489C8}" presName="sibTrans" presStyleCnt="0"/>
      <dgm:spPr/>
    </dgm:pt>
    <dgm:pt modelId="{D1BD6FA0-781F-4B76-84A0-E626FD16A6F4}" type="pres">
      <dgm:prSet presAssocID="{B6652B94-1EA8-4517-9C6C-EBF0CB301412}" presName="compNode" presStyleCnt="0"/>
      <dgm:spPr/>
    </dgm:pt>
    <dgm:pt modelId="{E0B5873E-7954-48B9-8EA9-EB2ECA5D28C1}" type="pres">
      <dgm:prSet presAssocID="{B6652B94-1EA8-4517-9C6C-EBF0CB301412}" presName="bgRect" presStyleLbl="bgShp" presStyleIdx="2" presStyleCnt="3"/>
      <dgm:spPr/>
    </dgm:pt>
    <dgm:pt modelId="{71ECC2D9-1464-4CEB-AA48-6BB5CD7EFD57}" type="pres">
      <dgm:prSet presAssocID="{B6652B94-1EA8-4517-9C6C-EBF0CB3014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f"/>
        </a:ext>
      </dgm:extLst>
    </dgm:pt>
    <dgm:pt modelId="{9136CA57-ABA7-441A-A97C-DDA0BF7D13A3}" type="pres">
      <dgm:prSet presAssocID="{B6652B94-1EA8-4517-9C6C-EBF0CB301412}" presName="spaceRect" presStyleCnt="0"/>
      <dgm:spPr/>
    </dgm:pt>
    <dgm:pt modelId="{08FDA0FB-6A4D-4F95-BF6A-F46CDCE27C7B}" type="pres">
      <dgm:prSet presAssocID="{B6652B94-1EA8-4517-9C6C-EBF0CB301412}" presName="parTx" presStyleLbl="revTx" presStyleIdx="2" presStyleCnt="3">
        <dgm:presLayoutVars>
          <dgm:chMax val="0"/>
          <dgm:chPref val="0"/>
        </dgm:presLayoutVars>
      </dgm:prSet>
      <dgm:spPr/>
    </dgm:pt>
  </dgm:ptLst>
  <dgm:cxnLst>
    <dgm:cxn modelId="{AEDFCF03-FF91-FB44-9484-B63686452CB8}" type="presOf" srcId="{9DF07F95-2625-42CB-B5BD-4F1DEB707BE6}" destId="{B2EE9D37-D70A-4041-8E98-0086877C57EC}" srcOrd="0" destOrd="0" presId="urn:microsoft.com/office/officeart/2018/2/layout/IconVerticalSolidList"/>
    <dgm:cxn modelId="{DC07F31A-25B7-9C4E-85FF-547935087989}" type="presOf" srcId="{B6652B94-1EA8-4517-9C6C-EBF0CB301412}" destId="{08FDA0FB-6A4D-4F95-BF6A-F46CDCE27C7B}" srcOrd="0" destOrd="0" presId="urn:microsoft.com/office/officeart/2018/2/layout/IconVerticalSolidList"/>
    <dgm:cxn modelId="{D1C16A44-EE9D-42B9-8514-65C9A978321F}" srcId="{7A1FF57B-434E-4028-A61F-76593BCB93B3}" destId="{AE3528C5-41CE-4019-A6BE-565E448342C1}" srcOrd="0" destOrd="0" parTransId="{EB61E06A-84D3-4FA6-8719-312E09A59601}" sibTransId="{515E2BEB-80D8-4AA5-86CE-2A7022DD819F}"/>
    <dgm:cxn modelId="{D886007C-1AEA-BF40-9E8D-6E94089DBE54}" type="presOf" srcId="{AE3528C5-41CE-4019-A6BE-565E448342C1}" destId="{E2E841FD-EB1E-4F29-B4F3-97AEABE38AF4}" srcOrd="0" destOrd="0" presId="urn:microsoft.com/office/officeart/2018/2/layout/IconVerticalSolidList"/>
    <dgm:cxn modelId="{B99C20AC-BDE0-4DC2-B594-D82791B8B288}" srcId="{7A1FF57B-434E-4028-A61F-76593BCB93B3}" destId="{B6652B94-1EA8-4517-9C6C-EBF0CB301412}" srcOrd="2" destOrd="0" parTransId="{AF83E547-AF9E-4662-A58C-3124211827F2}" sibTransId="{CD3CBF2C-B61F-4B1A-AF01-9BBFDFEE7A3A}"/>
    <dgm:cxn modelId="{019B49AF-8CC8-0B4D-B0A1-07FCD74B4DE3}" type="presOf" srcId="{7A1FF57B-434E-4028-A61F-76593BCB93B3}" destId="{8EC418C5-6FEF-447A-A4C0-FB85F2FDCBCC}" srcOrd="0" destOrd="0" presId="urn:microsoft.com/office/officeart/2018/2/layout/IconVerticalSolidList"/>
    <dgm:cxn modelId="{367458C5-F970-4E14-9FF7-AB02C67183C2}" srcId="{7A1FF57B-434E-4028-A61F-76593BCB93B3}" destId="{9DF07F95-2625-42CB-B5BD-4F1DEB707BE6}" srcOrd="1" destOrd="0" parTransId="{713519B7-3C0B-4324-8185-22182271F4F9}" sibTransId="{51E26132-B55C-4EE8-83D1-3315217489C8}"/>
    <dgm:cxn modelId="{82A71C9E-B5CA-9244-AEA2-2959B2B34756}" type="presParOf" srcId="{8EC418C5-6FEF-447A-A4C0-FB85F2FDCBCC}" destId="{3B64F0B7-346C-4B13-9DBF-F4F62C16F498}" srcOrd="0" destOrd="0" presId="urn:microsoft.com/office/officeart/2018/2/layout/IconVerticalSolidList"/>
    <dgm:cxn modelId="{3904FB08-1336-3547-84D6-5CD65B115E28}" type="presParOf" srcId="{3B64F0B7-346C-4B13-9DBF-F4F62C16F498}" destId="{0DB7239A-3AE2-4EB5-84D3-CCDB62EB6ED0}" srcOrd="0" destOrd="0" presId="urn:microsoft.com/office/officeart/2018/2/layout/IconVerticalSolidList"/>
    <dgm:cxn modelId="{35BF7C11-0BD1-5747-90B7-B2723EB49892}" type="presParOf" srcId="{3B64F0B7-346C-4B13-9DBF-F4F62C16F498}" destId="{EDD5351D-8A80-4537-8FCF-A6DDF3BF47E2}" srcOrd="1" destOrd="0" presId="urn:microsoft.com/office/officeart/2018/2/layout/IconVerticalSolidList"/>
    <dgm:cxn modelId="{55351A52-F51C-0B40-AD91-BF04B94D7175}" type="presParOf" srcId="{3B64F0B7-346C-4B13-9DBF-F4F62C16F498}" destId="{B70755C2-E8D3-4B1E-BECA-C0E467835C86}" srcOrd="2" destOrd="0" presId="urn:microsoft.com/office/officeart/2018/2/layout/IconVerticalSolidList"/>
    <dgm:cxn modelId="{6FDE3EE4-B1A8-9E48-9F71-373F122A45E3}" type="presParOf" srcId="{3B64F0B7-346C-4B13-9DBF-F4F62C16F498}" destId="{E2E841FD-EB1E-4F29-B4F3-97AEABE38AF4}" srcOrd="3" destOrd="0" presId="urn:microsoft.com/office/officeart/2018/2/layout/IconVerticalSolidList"/>
    <dgm:cxn modelId="{2023EFD8-8464-DD4A-A4DD-C97CCDD02F9C}" type="presParOf" srcId="{8EC418C5-6FEF-447A-A4C0-FB85F2FDCBCC}" destId="{D7ECD7B6-89C2-4959-8583-369481E67B06}" srcOrd="1" destOrd="0" presId="urn:microsoft.com/office/officeart/2018/2/layout/IconVerticalSolidList"/>
    <dgm:cxn modelId="{526CB8FB-CAD7-B045-8E10-EBFEDA486812}" type="presParOf" srcId="{8EC418C5-6FEF-447A-A4C0-FB85F2FDCBCC}" destId="{0BA25322-FC88-4340-B327-323ED8E1AD41}" srcOrd="2" destOrd="0" presId="urn:microsoft.com/office/officeart/2018/2/layout/IconVerticalSolidList"/>
    <dgm:cxn modelId="{1E8BFBB0-F0C4-3B44-8C63-32EED84A5D78}" type="presParOf" srcId="{0BA25322-FC88-4340-B327-323ED8E1AD41}" destId="{E7ADFD9B-2BD7-43D5-9D44-C8453A385D39}" srcOrd="0" destOrd="0" presId="urn:microsoft.com/office/officeart/2018/2/layout/IconVerticalSolidList"/>
    <dgm:cxn modelId="{FAEA0286-7B4E-FF4F-AE74-68C159436FF8}" type="presParOf" srcId="{0BA25322-FC88-4340-B327-323ED8E1AD41}" destId="{764A9DF8-73C9-4C7F-98FF-5BAA2AC7FC63}" srcOrd="1" destOrd="0" presId="urn:microsoft.com/office/officeart/2018/2/layout/IconVerticalSolidList"/>
    <dgm:cxn modelId="{045AB772-5F93-2C4C-B92A-FF617BCDFA9F}" type="presParOf" srcId="{0BA25322-FC88-4340-B327-323ED8E1AD41}" destId="{52727EEF-E810-4D14-9E64-8E03AE76565C}" srcOrd="2" destOrd="0" presId="urn:microsoft.com/office/officeart/2018/2/layout/IconVerticalSolidList"/>
    <dgm:cxn modelId="{AADA0516-9F9A-C64A-A701-A0D60F739FA9}" type="presParOf" srcId="{0BA25322-FC88-4340-B327-323ED8E1AD41}" destId="{B2EE9D37-D70A-4041-8E98-0086877C57EC}" srcOrd="3" destOrd="0" presId="urn:microsoft.com/office/officeart/2018/2/layout/IconVerticalSolidList"/>
    <dgm:cxn modelId="{CA4C7F1B-0195-5848-9EE9-B1A3015C678A}" type="presParOf" srcId="{8EC418C5-6FEF-447A-A4C0-FB85F2FDCBCC}" destId="{75546CDF-2C76-4C9D-ACE2-04CC42BD3447}" srcOrd="3" destOrd="0" presId="urn:microsoft.com/office/officeart/2018/2/layout/IconVerticalSolidList"/>
    <dgm:cxn modelId="{1E4BC45F-16E7-3F40-B23F-BF9588A58385}" type="presParOf" srcId="{8EC418C5-6FEF-447A-A4C0-FB85F2FDCBCC}" destId="{D1BD6FA0-781F-4B76-84A0-E626FD16A6F4}" srcOrd="4" destOrd="0" presId="urn:microsoft.com/office/officeart/2018/2/layout/IconVerticalSolidList"/>
    <dgm:cxn modelId="{91F67FA7-60A9-D04C-A61E-6E665A563D13}" type="presParOf" srcId="{D1BD6FA0-781F-4B76-84A0-E626FD16A6F4}" destId="{E0B5873E-7954-48B9-8EA9-EB2ECA5D28C1}" srcOrd="0" destOrd="0" presId="urn:microsoft.com/office/officeart/2018/2/layout/IconVerticalSolidList"/>
    <dgm:cxn modelId="{15D6154A-4C90-EB46-9121-078900A0E09B}" type="presParOf" srcId="{D1BD6FA0-781F-4B76-84A0-E626FD16A6F4}" destId="{71ECC2D9-1464-4CEB-AA48-6BB5CD7EFD57}" srcOrd="1" destOrd="0" presId="urn:microsoft.com/office/officeart/2018/2/layout/IconVerticalSolidList"/>
    <dgm:cxn modelId="{6B0D6902-4536-384B-9DFE-36C1E4582175}" type="presParOf" srcId="{D1BD6FA0-781F-4B76-84A0-E626FD16A6F4}" destId="{9136CA57-ABA7-441A-A97C-DDA0BF7D13A3}" srcOrd="2" destOrd="0" presId="urn:microsoft.com/office/officeart/2018/2/layout/IconVerticalSolidList"/>
    <dgm:cxn modelId="{4B5FF1E3-85F0-514E-948A-7875B0927EB9}" type="presParOf" srcId="{D1BD6FA0-781F-4B76-84A0-E626FD16A6F4}" destId="{08FDA0FB-6A4D-4F95-BF6A-F46CDCE27C7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E966C9-4610-4A8B-B111-EC47710B4342}" type="doc">
      <dgm:prSet loTypeId="urn:microsoft.com/office/officeart/2016/7/layout/BasicLinearProcessNumbered" loCatId="process" qsTypeId="urn:microsoft.com/office/officeart/2005/8/quickstyle/simple2" qsCatId="simple" csTypeId="urn:microsoft.com/office/officeart/2005/8/colors/colorful1" csCatId="colorful" phldr="1"/>
      <dgm:spPr/>
      <dgm:t>
        <a:bodyPr/>
        <a:lstStyle/>
        <a:p>
          <a:endParaRPr lang="en-US"/>
        </a:p>
      </dgm:t>
    </dgm:pt>
    <dgm:pt modelId="{79C06523-8395-4265-8997-FF106612318A}">
      <dgm:prSet/>
      <dgm:spPr/>
      <dgm:t>
        <a:bodyPr/>
        <a:lstStyle/>
        <a:p>
          <a:pPr algn="ctr"/>
          <a:r>
            <a:rPr lang="en-GB" dirty="0"/>
            <a:t>Integrate advanced technology with user-friendly features to make food preservation accessible and intuitive for all users.</a:t>
          </a:r>
          <a:endParaRPr lang="en-US" dirty="0"/>
        </a:p>
      </dgm:t>
    </dgm:pt>
    <dgm:pt modelId="{7D7B2489-4D89-44A8-9B99-6400537A91E7}" type="parTrans" cxnId="{EF4DB7F5-950C-448E-8096-DE6DDDE53294}">
      <dgm:prSet/>
      <dgm:spPr/>
      <dgm:t>
        <a:bodyPr/>
        <a:lstStyle/>
        <a:p>
          <a:endParaRPr lang="en-US"/>
        </a:p>
      </dgm:t>
    </dgm:pt>
    <dgm:pt modelId="{F61AC0A3-039C-48B0-831C-20C54D318BEC}" type="sibTrans" cxnId="{EF4DB7F5-950C-448E-8096-DE6DDDE53294}">
      <dgm:prSet phldrT="1" phldr="0"/>
      <dgm:spPr/>
      <dgm:t>
        <a:bodyPr/>
        <a:lstStyle/>
        <a:p>
          <a:r>
            <a:rPr lang="en-US"/>
            <a:t>1</a:t>
          </a:r>
        </a:p>
      </dgm:t>
    </dgm:pt>
    <dgm:pt modelId="{1F9332D3-9F52-4FA2-A45C-6A5D01A05CD6}">
      <dgm:prSet/>
      <dgm:spPr/>
      <dgm:t>
        <a:bodyPr/>
        <a:lstStyle/>
        <a:p>
          <a:pPr algn="ctr"/>
          <a:r>
            <a:rPr lang="en-GB" dirty="0"/>
            <a:t>Expand market reach by targeting both individual consumers and businesses in the food industry, showcasing the versatility and benefits of the Smart Dehydration Machine. </a:t>
          </a:r>
          <a:endParaRPr lang="en-US" dirty="0"/>
        </a:p>
      </dgm:t>
    </dgm:pt>
    <dgm:pt modelId="{FA265CCE-F8B8-4F62-9D4A-D09075F7F037}" type="parTrans" cxnId="{E371EDDE-C82E-492C-BCF5-EBEC7C82914B}">
      <dgm:prSet/>
      <dgm:spPr/>
      <dgm:t>
        <a:bodyPr/>
        <a:lstStyle/>
        <a:p>
          <a:endParaRPr lang="en-US"/>
        </a:p>
      </dgm:t>
    </dgm:pt>
    <dgm:pt modelId="{97DD810F-A456-45F1-9B5C-D42B3B0C931E}" type="sibTrans" cxnId="{E371EDDE-C82E-492C-BCF5-EBEC7C82914B}">
      <dgm:prSet phldrT="2" phldr="0"/>
      <dgm:spPr/>
      <dgm:t>
        <a:bodyPr/>
        <a:lstStyle/>
        <a:p>
          <a:r>
            <a:rPr lang="en-US"/>
            <a:t>2</a:t>
          </a:r>
        </a:p>
      </dgm:t>
    </dgm:pt>
    <dgm:pt modelId="{FA9F3887-FBA0-476C-85C3-5C25E79D638B}">
      <dgm:prSet/>
      <dgm:spPr/>
      <dgm:t>
        <a:bodyPr/>
        <a:lstStyle/>
        <a:p>
          <a:pPr algn="ctr"/>
          <a:r>
            <a:rPr lang="en-GB" dirty="0"/>
            <a:t>Maintain the nutritional value and flavour of preserved food to promote healthier eating habits and consumer satisfaction</a:t>
          </a:r>
          <a:endParaRPr lang="en-US" dirty="0"/>
        </a:p>
      </dgm:t>
    </dgm:pt>
    <dgm:pt modelId="{10A07A72-DBD3-4BED-B864-F078F94CD54A}" type="parTrans" cxnId="{76CB1338-7E70-4F4D-A1D0-62CEBBD96B14}">
      <dgm:prSet/>
      <dgm:spPr/>
      <dgm:t>
        <a:bodyPr/>
        <a:lstStyle/>
        <a:p>
          <a:endParaRPr lang="en-US"/>
        </a:p>
      </dgm:t>
    </dgm:pt>
    <dgm:pt modelId="{CCB6973B-B3E6-48E7-AF53-E52039874918}" type="sibTrans" cxnId="{76CB1338-7E70-4F4D-A1D0-62CEBBD96B14}">
      <dgm:prSet phldrT="3" phldr="0"/>
      <dgm:spPr/>
      <dgm:t>
        <a:bodyPr/>
        <a:lstStyle/>
        <a:p>
          <a:r>
            <a:rPr lang="en-US"/>
            <a:t>3</a:t>
          </a:r>
        </a:p>
      </dgm:t>
    </dgm:pt>
    <dgm:pt modelId="{4745FE3F-E768-1046-B0B2-CDC8B2100C56}" type="pres">
      <dgm:prSet presAssocID="{28E966C9-4610-4A8B-B111-EC47710B4342}" presName="Name0" presStyleCnt="0">
        <dgm:presLayoutVars>
          <dgm:animLvl val="lvl"/>
          <dgm:resizeHandles val="exact"/>
        </dgm:presLayoutVars>
      </dgm:prSet>
      <dgm:spPr/>
    </dgm:pt>
    <dgm:pt modelId="{9A15676F-896A-5448-88A0-A0987037AB58}" type="pres">
      <dgm:prSet presAssocID="{79C06523-8395-4265-8997-FF106612318A}" presName="compositeNode" presStyleCnt="0">
        <dgm:presLayoutVars>
          <dgm:bulletEnabled val="1"/>
        </dgm:presLayoutVars>
      </dgm:prSet>
      <dgm:spPr/>
    </dgm:pt>
    <dgm:pt modelId="{2CAD270D-72B8-0040-9A9E-8C97CD04CEC6}" type="pres">
      <dgm:prSet presAssocID="{79C06523-8395-4265-8997-FF106612318A}" presName="bgRect" presStyleLbl="bgAccFollowNode1" presStyleIdx="0" presStyleCnt="3" custLinFactNeighborY="2627"/>
      <dgm:spPr/>
    </dgm:pt>
    <dgm:pt modelId="{9DAD4B4F-ED53-194E-B23A-BA48EE25C95C}" type="pres">
      <dgm:prSet presAssocID="{F61AC0A3-039C-48B0-831C-20C54D318BEC}" presName="sibTransNodeCircle" presStyleLbl="alignNode1" presStyleIdx="0" presStyleCnt="6">
        <dgm:presLayoutVars>
          <dgm:chMax val="0"/>
          <dgm:bulletEnabled/>
        </dgm:presLayoutVars>
      </dgm:prSet>
      <dgm:spPr/>
    </dgm:pt>
    <dgm:pt modelId="{0387B5C3-3908-224F-9F9A-FCDBD91389BC}" type="pres">
      <dgm:prSet presAssocID="{79C06523-8395-4265-8997-FF106612318A}" presName="bottomLine" presStyleLbl="alignNode1" presStyleIdx="1" presStyleCnt="6">
        <dgm:presLayoutVars/>
      </dgm:prSet>
      <dgm:spPr/>
    </dgm:pt>
    <dgm:pt modelId="{D1CE0195-750F-9F41-A143-1F54DFDE0944}" type="pres">
      <dgm:prSet presAssocID="{79C06523-8395-4265-8997-FF106612318A}" presName="nodeText" presStyleLbl="bgAccFollowNode1" presStyleIdx="0" presStyleCnt="3">
        <dgm:presLayoutVars>
          <dgm:bulletEnabled val="1"/>
        </dgm:presLayoutVars>
      </dgm:prSet>
      <dgm:spPr/>
    </dgm:pt>
    <dgm:pt modelId="{E5F7599B-17FB-ED42-B3C5-C1018864FD8B}" type="pres">
      <dgm:prSet presAssocID="{F61AC0A3-039C-48B0-831C-20C54D318BEC}" presName="sibTrans" presStyleCnt="0"/>
      <dgm:spPr/>
    </dgm:pt>
    <dgm:pt modelId="{8E1A44DA-1D70-E44A-97FA-76FAF48F8D0F}" type="pres">
      <dgm:prSet presAssocID="{1F9332D3-9F52-4FA2-A45C-6A5D01A05CD6}" presName="compositeNode" presStyleCnt="0">
        <dgm:presLayoutVars>
          <dgm:bulletEnabled val="1"/>
        </dgm:presLayoutVars>
      </dgm:prSet>
      <dgm:spPr/>
    </dgm:pt>
    <dgm:pt modelId="{0C548FBA-42B8-9848-8F7C-8AACA478AB85}" type="pres">
      <dgm:prSet presAssocID="{1F9332D3-9F52-4FA2-A45C-6A5D01A05CD6}" presName="bgRect" presStyleLbl="bgAccFollowNode1" presStyleIdx="1" presStyleCnt="3"/>
      <dgm:spPr/>
    </dgm:pt>
    <dgm:pt modelId="{AD2B6808-ECE5-CB4D-8B3B-9EB64DCF8EE3}" type="pres">
      <dgm:prSet presAssocID="{97DD810F-A456-45F1-9B5C-D42B3B0C931E}" presName="sibTransNodeCircle" presStyleLbl="alignNode1" presStyleIdx="2" presStyleCnt="6">
        <dgm:presLayoutVars>
          <dgm:chMax val="0"/>
          <dgm:bulletEnabled/>
        </dgm:presLayoutVars>
      </dgm:prSet>
      <dgm:spPr/>
    </dgm:pt>
    <dgm:pt modelId="{0FD8ABEF-D1CC-8343-A8AB-3C05AF91AFFD}" type="pres">
      <dgm:prSet presAssocID="{1F9332D3-9F52-4FA2-A45C-6A5D01A05CD6}" presName="bottomLine" presStyleLbl="alignNode1" presStyleIdx="3" presStyleCnt="6">
        <dgm:presLayoutVars/>
      </dgm:prSet>
      <dgm:spPr/>
    </dgm:pt>
    <dgm:pt modelId="{93F10D98-FF87-1844-AD4F-361F367B5277}" type="pres">
      <dgm:prSet presAssocID="{1F9332D3-9F52-4FA2-A45C-6A5D01A05CD6}" presName="nodeText" presStyleLbl="bgAccFollowNode1" presStyleIdx="1" presStyleCnt="3">
        <dgm:presLayoutVars>
          <dgm:bulletEnabled val="1"/>
        </dgm:presLayoutVars>
      </dgm:prSet>
      <dgm:spPr/>
    </dgm:pt>
    <dgm:pt modelId="{046596ED-C743-7747-9E5D-2FF555DCCFE1}" type="pres">
      <dgm:prSet presAssocID="{97DD810F-A456-45F1-9B5C-D42B3B0C931E}" presName="sibTrans" presStyleCnt="0"/>
      <dgm:spPr/>
    </dgm:pt>
    <dgm:pt modelId="{C147D3E0-87ED-E94A-83D1-ECB169DB8C81}" type="pres">
      <dgm:prSet presAssocID="{FA9F3887-FBA0-476C-85C3-5C25E79D638B}" presName="compositeNode" presStyleCnt="0">
        <dgm:presLayoutVars>
          <dgm:bulletEnabled val="1"/>
        </dgm:presLayoutVars>
      </dgm:prSet>
      <dgm:spPr/>
    </dgm:pt>
    <dgm:pt modelId="{FC11266C-69D4-A34D-BB40-D6D7E98E4559}" type="pres">
      <dgm:prSet presAssocID="{FA9F3887-FBA0-476C-85C3-5C25E79D638B}" presName="bgRect" presStyleLbl="bgAccFollowNode1" presStyleIdx="2" presStyleCnt="3"/>
      <dgm:spPr/>
    </dgm:pt>
    <dgm:pt modelId="{DA330AF1-129E-5B48-ADD9-752F5B6D8066}" type="pres">
      <dgm:prSet presAssocID="{CCB6973B-B3E6-48E7-AF53-E52039874918}" presName="sibTransNodeCircle" presStyleLbl="alignNode1" presStyleIdx="4" presStyleCnt="6">
        <dgm:presLayoutVars>
          <dgm:chMax val="0"/>
          <dgm:bulletEnabled/>
        </dgm:presLayoutVars>
      </dgm:prSet>
      <dgm:spPr/>
    </dgm:pt>
    <dgm:pt modelId="{A517E3F1-1AEB-554B-B595-4300239229E0}" type="pres">
      <dgm:prSet presAssocID="{FA9F3887-FBA0-476C-85C3-5C25E79D638B}" presName="bottomLine" presStyleLbl="alignNode1" presStyleIdx="5" presStyleCnt="6">
        <dgm:presLayoutVars/>
      </dgm:prSet>
      <dgm:spPr/>
    </dgm:pt>
    <dgm:pt modelId="{EB88BDE5-545C-9146-9CD0-BD011A3B8CEA}" type="pres">
      <dgm:prSet presAssocID="{FA9F3887-FBA0-476C-85C3-5C25E79D638B}" presName="nodeText" presStyleLbl="bgAccFollowNode1" presStyleIdx="2" presStyleCnt="3">
        <dgm:presLayoutVars>
          <dgm:bulletEnabled val="1"/>
        </dgm:presLayoutVars>
      </dgm:prSet>
      <dgm:spPr/>
    </dgm:pt>
  </dgm:ptLst>
  <dgm:cxnLst>
    <dgm:cxn modelId="{28A31114-1A38-D149-89DA-42C26F635092}" type="presOf" srcId="{F61AC0A3-039C-48B0-831C-20C54D318BEC}" destId="{9DAD4B4F-ED53-194E-B23A-BA48EE25C95C}" srcOrd="0" destOrd="0" presId="urn:microsoft.com/office/officeart/2016/7/layout/BasicLinearProcessNumbered"/>
    <dgm:cxn modelId="{67606224-5B53-6841-8B02-D796E7D876EA}" type="presOf" srcId="{79C06523-8395-4265-8997-FF106612318A}" destId="{D1CE0195-750F-9F41-A143-1F54DFDE0944}" srcOrd="1" destOrd="0" presId="urn:microsoft.com/office/officeart/2016/7/layout/BasicLinearProcessNumbered"/>
    <dgm:cxn modelId="{25B18D36-F73F-4646-9721-1B6A73330A3B}" type="presOf" srcId="{1F9332D3-9F52-4FA2-A45C-6A5D01A05CD6}" destId="{0C548FBA-42B8-9848-8F7C-8AACA478AB85}" srcOrd="0" destOrd="0" presId="urn:microsoft.com/office/officeart/2016/7/layout/BasicLinearProcessNumbered"/>
    <dgm:cxn modelId="{76CB1338-7E70-4F4D-A1D0-62CEBBD96B14}" srcId="{28E966C9-4610-4A8B-B111-EC47710B4342}" destId="{FA9F3887-FBA0-476C-85C3-5C25E79D638B}" srcOrd="2" destOrd="0" parTransId="{10A07A72-DBD3-4BED-B864-F078F94CD54A}" sibTransId="{CCB6973B-B3E6-48E7-AF53-E52039874918}"/>
    <dgm:cxn modelId="{9F205B4E-C9E2-BB49-B779-3CA72D9AC051}" type="presOf" srcId="{28E966C9-4610-4A8B-B111-EC47710B4342}" destId="{4745FE3F-E768-1046-B0B2-CDC8B2100C56}" srcOrd="0" destOrd="0" presId="urn:microsoft.com/office/officeart/2016/7/layout/BasicLinearProcessNumbered"/>
    <dgm:cxn modelId="{FE968C52-261D-5D47-84D8-5C65C76679A2}" type="presOf" srcId="{79C06523-8395-4265-8997-FF106612318A}" destId="{2CAD270D-72B8-0040-9A9E-8C97CD04CEC6}" srcOrd="0" destOrd="0" presId="urn:microsoft.com/office/officeart/2016/7/layout/BasicLinearProcessNumbered"/>
    <dgm:cxn modelId="{B907E49F-22D3-EA4A-A3F5-BEA7D5E0AD77}" type="presOf" srcId="{CCB6973B-B3E6-48E7-AF53-E52039874918}" destId="{DA330AF1-129E-5B48-ADD9-752F5B6D8066}" srcOrd="0" destOrd="0" presId="urn:microsoft.com/office/officeart/2016/7/layout/BasicLinearProcessNumbered"/>
    <dgm:cxn modelId="{21E4B1A8-ADD9-7547-AAAD-ECD376D6BC92}" type="presOf" srcId="{97DD810F-A456-45F1-9B5C-D42B3B0C931E}" destId="{AD2B6808-ECE5-CB4D-8B3B-9EB64DCF8EE3}" srcOrd="0" destOrd="0" presId="urn:microsoft.com/office/officeart/2016/7/layout/BasicLinearProcessNumbered"/>
    <dgm:cxn modelId="{913702CB-ACDC-204B-B430-D069DE964C74}" type="presOf" srcId="{FA9F3887-FBA0-476C-85C3-5C25E79D638B}" destId="{EB88BDE5-545C-9146-9CD0-BD011A3B8CEA}" srcOrd="1" destOrd="0" presId="urn:microsoft.com/office/officeart/2016/7/layout/BasicLinearProcessNumbered"/>
    <dgm:cxn modelId="{8BB860D3-19DB-BE48-AE95-47795742AE1A}" type="presOf" srcId="{FA9F3887-FBA0-476C-85C3-5C25E79D638B}" destId="{FC11266C-69D4-A34D-BB40-D6D7E98E4559}" srcOrd="0" destOrd="0" presId="urn:microsoft.com/office/officeart/2016/7/layout/BasicLinearProcessNumbered"/>
    <dgm:cxn modelId="{E371EDDE-C82E-492C-BCF5-EBEC7C82914B}" srcId="{28E966C9-4610-4A8B-B111-EC47710B4342}" destId="{1F9332D3-9F52-4FA2-A45C-6A5D01A05CD6}" srcOrd="1" destOrd="0" parTransId="{FA265CCE-F8B8-4F62-9D4A-D09075F7F037}" sibTransId="{97DD810F-A456-45F1-9B5C-D42B3B0C931E}"/>
    <dgm:cxn modelId="{8F494FE1-F4EA-0148-81DA-23626CD3CB51}" type="presOf" srcId="{1F9332D3-9F52-4FA2-A45C-6A5D01A05CD6}" destId="{93F10D98-FF87-1844-AD4F-361F367B5277}" srcOrd="1" destOrd="0" presId="urn:microsoft.com/office/officeart/2016/7/layout/BasicLinearProcessNumbered"/>
    <dgm:cxn modelId="{EF4DB7F5-950C-448E-8096-DE6DDDE53294}" srcId="{28E966C9-4610-4A8B-B111-EC47710B4342}" destId="{79C06523-8395-4265-8997-FF106612318A}" srcOrd="0" destOrd="0" parTransId="{7D7B2489-4D89-44A8-9B99-6400537A91E7}" sibTransId="{F61AC0A3-039C-48B0-831C-20C54D318BEC}"/>
    <dgm:cxn modelId="{9F2E9340-B6F4-F24F-BD24-A171F814A502}" type="presParOf" srcId="{4745FE3F-E768-1046-B0B2-CDC8B2100C56}" destId="{9A15676F-896A-5448-88A0-A0987037AB58}" srcOrd="0" destOrd="0" presId="urn:microsoft.com/office/officeart/2016/7/layout/BasicLinearProcessNumbered"/>
    <dgm:cxn modelId="{150212B0-10B1-6347-8E3C-7F69AA45FE8C}" type="presParOf" srcId="{9A15676F-896A-5448-88A0-A0987037AB58}" destId="{2CAD270D-72B8-0040-9A9E-8C97CD04CEC6}" srcOrd="0" destOrd="0" presId="urn:microsoft.com/office/officeart/2016/7/layout/BasicLinearProcessNumbered"/>
    <dgm:cxn modelId="{77AE8D71-AA04-CC4C-BBF5-C78074728C1B}" type="presParOf" srcId="{9A15676F-896A-5448-88A0-A0987037AB58}" destId="{9DAD4B4F-ED53-194E-B23A-BA48EE25C95C}" srcOrd="1" destOrd="0" presId="urn:microsoft.com/office/officeart/2016/7/layout/BasicLinearProcessNumbered"/>
    <dgm:cxn modelId="{6A60F61E-CAAB-5147-B5BC-3E8BBCAB2F00}" type="presParOf" srcId="{9A15676F-896A-5448-88A0-A0987037AB58}" destId="{0387B5C3-3908-224F-9F9A-FCDBD91389BC}" srcOrd="2" destOrd="0" presId="urn:microsoft.com/office/officeart/2016/7/layout/BasicLinearProcessNumbered"/>
    <dgm:cxn modelId="{0D8741D9-7737-E44A-A276-F7E1C98032BC}" type="presParOf" srcId="{9A15676F-896A-5448-88A0-A0987037AB58}" destId="{D1CE0195-750F-9F41-A143-1F54DFDE0944}" srcOrd="3" destOrd="0" presId="urn:microsoft.com/office/officeart/2016/7/layout/BasicLinearProcessNumbered"/>
    <dgm:cxn modelId="{9C4D2BBF-4B0E-5440-84B5-87721524087F}" type="presParOf" srcId="{4745FE3F-E768-1046-B0B2-CDC8B2100C56}" destId="{E5F7599B-17FB-ED42-B3C5-C1018864FD8B}" srcOrd="1" destOrd="0" presId="urn:microsoft.com/office/officeart/2016/7/layout/BasicLinearProcessNumbered"/>
    <dgm:cxn modelId="{CADE3EEA-0B34-684F-8BB1-6F64ECA2CA1D}" type="presParOf" srcId="{4745FE3F-E768-1046-B0B2-CDC8B2100C56}" destId="{8E1A44DA-1D70-E44A-97FA-76FAF48F8D0F}" srcOrd="2" destOrd="0" presId="urn:microsoft.com/office/officeart/2016/7/layout/BasicLinearProcessNumbered"/>
    <dgm:cxn modelId="{C29E7CE4-0738-5A4C-B1A0-4F9902FCDECF}" type="presParOf" srcId="{8E1A44DA-1D70-E44A-97FA-76FAF48F8D0F}" destId="{0C548FBA-42B8-9848-8F7C-8AACA478AB85}" srcOrd="0" destOrd="0" presId="urn:microsoft.com/office/officeart/2016/7/layout/BasicLinearProcessNumbered"/>
    <dgm:cxn modelId="{9DE2AB71-4CB5-E64A-9675-F460A526B596}" type="presParOf" srcId="{8E1A44DA-1D70-E44A-97FA-76FAF48F8D0F}" destId="{AD2B6808-ECE5-CB4D-8B3B-9EB64DCF8EE3}" srcOrd="1" destOrd="0" presId="urn:microsoft.com/office/officeart/2016/7/layout/BasicLinearProcessNumbered"/>
    <dgm:cxn modelId="{25246A15-0EEE-9948-BF84-2E263EDA526A}" type="presParOf" srcId="{8E1A44DA-1D70-E44A-97FA-76FAF48F8D0F}" destId="{0FD8ABEF-D1CC-8343-A8AB-3C05AF91AFFD}" srcOrd="2" destOrd="0" presId="urn:microsoft.com/office/officeart/2016/7/layout/BasicLinearProcessNumbered"/>
    <dgm:cxn modelId="{25C087FB-9E8B-2940-9738-4A6FA1712207}" type="presParOf" srcId="{8E1A44DA-1D70-E44A-97FA-76FAF48F8D0F}" destId="{93F10D98-FF87-1844-AD4F-361F367B5277}" srcOrd="3" destOrd="0" presId="urn:microsoft.com/office/officeart/2016/7/layout/BasicLinearProcessNumbered"/>
    <dgm:cxn modelId="{38171DAC-9758-7444-A760-CBD119BD494F}" type="presParOf" srcId="{4745FE3F-E768-1046-B0B2-CDC8B2100C56}" destId="{046596ED-C743-7747-9E5D-2FF555DCCFE1}" srcOrd="3" destOrd="0" presId="urn:microsoft.com/office/officeart/2016/7/layout/BasicLinearProcessNumbered"/>
    <dgm:cxn modelId="{0BD5783F-D9EB-BE45-BEE6-6C856B0557CE}" type="presParOf" srcId="{4745FE3F-E768-1046-B0B2-CDC8B2100C56}" destId="{C147D3E0-87ED-E94A-83D1-ECB169DB8C81}" srcOrd="4" destOrd="0" presId="urn:microsoft.com/office/officeart/2016/7/layout/BasicLinearProcessNumbered"/>
    <dgm:cxn modelId="{B8C66068-F9CC-C14F-A2B8-7914E7210DB6}" type="presParOf" srcId="{C147D3E0-87ED-E94A-83D1-ECB169DB8C81}" destId="{FC11266C-69D4-A34D-BB40-D6D7E98E4559}" srcOrd="0" destOrd="0" presId="urn:microsoft.com/office/officeart/2016/7/layout/BasicLinearProcessNumbered"/>
    <dgm:cxn modelId="{F64D6DE2-CE49-AB40-8910-6DF5AFB1EE5D}" type="presParOf" srcId="{C147D3E0-87ED-E94A-83D1-ECB169DB8C81}" destId="{DA330AF1-129E-5B48-ADD9-752F5B6D8066}" srcOrd="1" destOrd="0" presId="urn:microsoft.com/office/officeart/2016/7/layout/BasicLinearProcessNumbered"/>
    <dgm:cxn modelId="{F8D8CE74-9113-4941-8741-FC7DC17B4D4D}" type="presParOf" srcId="{C147D3E0-87ED-E94A-83D1-ECB169DB8C81}" destId="{A517E3F1-1AEB-554B-B595-4300239229E0}" srcOrd="2" destOrd="0" presId="urn:microsoft.com/office/officeart/2016/7/layout/BasicLinearProcessNumbered"/>
    <dgm:cxn modelId="{D3A54745-F017-D94E-8982-1F0C2F9540D4}" type="presParOf" srcId="{C147D3E0-87ED-E94A-83D1-ECB169DB8C81}" destId="{EB88BDE5-545C-9146-9CD0-BD011A3B8CEA}"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AEC91C-B888-4105-90F1-E24707FF00D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BEC8E-C606-48B5-B496-F5A75FC4358C}">
      <dgm:prSet/>
      <dgm:spPr/>
      <dgm:t>
        <a:bodyPr/>
        <a:lstStyle/>
        <a:p>
          <a:r>
            <a:rPr lang="en-GB"/>
            <a:t>Manual Mode with LCD Display</a:t>
          </a:r>
          <a:endParaRPr lang="en-US"/>
        </a:p>
      </dgm:t>
    </dgm:pt>
    <dgm:pt modelId="{E441B155-8C9D-4BC5-BC93-FBB317DBBE39}" type="parTrans" cxnId="{0F9F3306-5F95-42BD-A1C7-6428ED6557E3}">
      <dgm:prSet/>
      <dgm:spPr/>
      <dgm:t>
        <a:bodyPr/>
        <a:lstStyle/>
        <a:p>
          <a:endParaRPr lang="en-US"/>
        </a:p>
      </dgm:t>
    </dgm:pt>
    <dgm:pt modelId="{15B5FF76-A018-46F7-968B-31C0EFDE8D45}" type="sibTrans" cxnId="{0F9F3306-5F95-42BD-A1C7-6428ED6557E3}">
      <dgm:prSet/>
      <dgm:spPr/>
      <dgm:t>
        <a:bodyPr/>
        <a:lstStyle/>
        <a:p>
          <a:endParaRPr lang="en-US"/>
        </a:p>
      </dgm:t>
    </dgm:pt>
    <dgm:pt modelId="{3AFCB1B1-0B1F-46A5-83DA-463A33B63B74}">
      <dgm:prSet/>
      <dgm:spPr/>
      <dgm:t>
        <a:bodyPr/>
        <a:lstStyle/>
        <a:p>
          <a:r>
            <a:rPr lang="en-GB"/>
            <a:t>Web Server Integration</a:t>
          </a:r>
          <a:endParaRPr lang="en-US"/>
        </a:p>
      </dgm:t>
    </dgm:pt>
    <dgm:pt modelId="{7696C7CC-1701-464D-B830-ACEA9D8EA51F}" type="parTrans" cxnId="{C2DA640E-CD3B-4147-9998-EAB33461A32D}">
      <dgm:prSet/>
      <dgm:spPr/>
      <dgm:t>
        <a:bodyPr/>
        <a:lstStyle/>
        <a:p>
          <a:endParaRPr lang="en-US"/>
        </a:p>
      </dgm:t>
    </dgm:pt>
    <dgm:pt modelId="{2F87C79F-BE2E-433E-A5ED-5373173A6AF0}" type="sibTrans" cxnId="{C2DA640E-CD3B-4147-9998-EAB33461A32D}">
      <dgm:prSet/>
      <dgm:spPr/>
      <dgm:t>
        <a:bodyPr/>
        <a:lstStyle/>
        <a:p>
          <a:endParaRPr lang="en-US"/>
        </a:p>
      </dgm:t>
    </dgm:pt>
    <dgm:pt modelId="{6D510971-944A-4E1A-85F6-7BC50A5682B5}" type="pres">
      <dgm:prSet presAssocID="{30AEC91C-B888-4105-90F1-E24707FF00D8}" presName="root" presStyleCnt="0">
        <dgm:presLayoutVars>
          <dgm:dir/>
          <dgm:resizeHandles val="exact"/>
        </dgm:presLayoutVars>
      </dgm:prSet>
      <dgm:spPr/>
    </dgm:pt>
    <dgm:pt modelId="{EFD88B3B-3ACC-4208-AC70-F12458E7C33E}" type="pres">
      <dgm:prSet presAssocID="{BA0BEC8E-C606-48B5-B496-F5A75FC4358C}" presName="compNode" presStyleCnt="0"/>
      <dgm:spPr/>
    </dgm:pt>
    <dgm:pt modelId="{75150438-688D-487A-9BA0-CB3A7CFDF5D5}" type="pres">
      <dgm:prSet presAssocID="{BA0BEC8E-C606-48B5-B496-F5A75FC4358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BEB41845-3EA4-4C4C-9FC6-399BB4D0383C}" type="pres">
      <dgm:prSet presAssocID="{BA0BEC8E-C606-48B5-B496-F5A75FC4358C}" presName="spaceRect" presStyleCnt="0"/>
      <dgm:spPr/>
    </dgm:pt>
    <dgm:pt modelId="{1CCA68B3-EEC9-489D-92BD-028CB52D7DAF}" type="pres">
      <dgm:prSet presAssocID="{BA0BEC8E-C606-48B5-B496-F5A75FC4358C}" presName="textRect" presStyleLbl="revTx" presStyleIdx="0" presStyleCnt="2">
        <dgm:presLayoutVars>
          <dgm:chMax val="1"/>
          <dgm:chPref val="1"/>
        </dgm:presLayoutVars>
      </dgm:prSet>
      <dgm:spPr/>
    </dgm:pt>
    <dgm:pt modelId="{23A9F5BF-6018-43BF-975A-B6DD419DC259}" type="pres">
      <dgm:prSet presAssocID="{15B5FF76-A018-46F7-968B-31C0EFDE8D45}" presName="sibTrans" presStyleCnt="0"/>
      <dgm:spPr/>
    </dgm:pt>
    <dgm:pt modelId="{5A37907C-4849-4D19-A878-B9C1A641D673}" type="pres">
      <dgm:prSet presAssocID="{3AFCB1B1-0B1F-46A5-83DA-463A33B63B74}" presName="compNode" presStyleCnt="0"/>
      <dgm:spPr/>
    </dgm:pt>
    <dgm:pt modelId="{5F162569-2F56-45C4-9B8D-1BA41EBB49DF}" type="pres">
      <dgm:prSet presAssocID="{3AFCB1B1-0B1F-46A5-83DA-463A33B63B7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1B43409-0279-44C9-AB8D-EB161122A06D}" type="pres">
      <dgm:prSet presAssocID="{3AFCB1B1-0B1F-46A5-83DA-463A33B63B74}" presName="spaceRect" presStyleCnt="0"/>
      <dgm:spPr/>
    </dgm:pt>
    <dgm:pt modelId="{D0E21393-E130-4DE4-BCEB-EFAAF208F7D9}" type="pres">
      <dgm:prSet presAssocID="{3AFCB1B1-0B1F-46A5-83DA-463A33B63B74}" presName="textRect" presStyleLbl="revTx" presStyleIdx="1" presStyleCnt="2">
        <dgm:presLayoutVars>
          <dgm:chMax val="1"/>
          <dgm:chPref val="1"/>
        </dgm:presLayoutVars>
      </dgm:prSet>
      <dgm:spPr/>
    </dgm:pt>
  </dgm:ptLst>
  <dgm:cxnLst>
    <dgm:cxn modelId="{0F9F3306-5F95-42BD-A1C7-6428ED6557E3}" srcId="{30AEC91C-B888-4105-90F1-E24707FF00D8}" destId="{BA0BEC8E-C606-48B5-B496-F5A75FC4358C}" srcOrd="0" destOrd="0" parTransId="{E441B155-8C9D-4BC5-BC93-FBB317DBBE39}" sibTransId="{15B5FF76-A018-46F7-968B-31C0EFDE8D45}"/>
    <dgm:cxn modelId="{C2DA640E-CD3B-4147-9998-EAB33461A32D}" srcId="{30AEC91C-B888-4105-90F1-E24707FF00D8}" destId="{3AFCB1B1-0B1F-46A5-83DA-463A33B63B74}" srcOrd="1" destOrd="0" parTransId="{7696C7CC-1701-464D-B830-ACEA9D8EA51F}" sibTransId="{2F87C79F-BE2E-433E-A5ED-5373173A6AF0}"/>
    <dgm:cxn modelId="{C2E4F222-2835-4FCF-B4FD-E97943A80A73}" type="presOf" srcId="{BA0BEC8E-C606-48B5-B496-F5A75FC4358C}" destId="{1CCA68B3-EEC9-489D-92BD-028CB52D7DAF}" srcOrd="0" destOrd="0" presId="urn:microsoft.com/office/officeart/2018/2/layout/IconLabelList"/>
    <dgm:cxn modelId="{DD248241-C0D3-47B6-AE4A-BB8584781AF4}" type="presOf" srcId="{30AEC91C-B888-4105-90F1-E24707FF00D8}" destId="{6D510971-944A-4E1A-85F6-7BC50A5682B5}" srcOrd="0" destOrd="0" presId="urn:microsoft.com/office/officeart/2018/2/layout/IconLabelList"/>
    <dgm:cxn modelId="{9B907C47-5AEF-49A3-B137-44E8A3EC16F5}" type="presOf" srcId="{3AFCB1B1-0B1F-46A5-83DA-463A33B63B74}" destId="{D0E21393-E130-4DE4-BCEB-EFAAF208F7D9}" srcOrd="0" destOrd="0" presId="urn:microsoft.com/office/officeart/2018/2/layout/IconLabelList"/>
    <dgm:cxn modelId="{F03DA71F-2778-49B2-BA79-304958E314D3}" type="presParOf" srcId="{6D510971-944A-4E1A-85F6-7BC50A5682B5}" destId="{EFD88B3B-3ACC-4208-AC70-F12458E7C33E}" srcOrd="0" destOrd="0" presId="urn:microsoft.com/office/officeart/2018/2/layout/IconLabelList"/>
    <dgm:cxn modelId="{84D45651-9A77-4DEC-A5DD-19461E0324B6}" type="presParOf" srcId="{EFD88B3B-3ACC-4208-AC70-F12458E7C33E}" destId="{75150438-688D-487A-9BA0-CB3A7CFDF5D5}" srcOrd="0" destOrd="0" presId="urn:microsoft.com/office/officeart/2018/2/layout/IconLabelList"/>
    <dgm:cxn modelId="{C5E9F350-3178-49F5-BFDB-D44854829D33}" type="presParOf" srcId="{EFD88B3B-3ACC-4208-AC70-F12458E7C33E}" destId="{BEB41845-3EA4-4C4C-9FC6-399BB4D0383C}" srcOrd="1" destOrd="0" presId="urn:microsoft.com/office/officeart/2018/2/layout/IconLabelList"/>
    <dgm:cxn modelId="{14D9E152-7E46-4DB0-AFB1-142A43A1019B}" type="presParOf" srcId="{EFD88B3B-3ACC-4208-AC70-F12458E7C33E}" destId="{1CCA68B3-EEC9-489D-92BD-028CB52D7DAF}" srcOrd="2" destOrd="0" presId="urn:microsoft.com/office/officeart/2018/2/layout/IconLabelList"/>
    <dgm:cxn modelId="{453AB49F-9FCD-4D98-A809-15490169F202}" type="presParOf" srcId="{6D510971-944A-4E1A-85F6-7BC50A5682B5}" destId="{23A9F5BF-6018-43BF-975A-B6DD419DC259}" srcOrd="1" destOrd="0" presId="urn:microsoft.com/office/officeart/2018/2/layout/IconLabelList"/>
    <dgm:cxn modelId="{CA851C95-3C4E-42C2-B611-F07C494665D1}" type="presParOf" srcId="{6D510971-944A-4E1A-85F6-7BC50A5682B5}" destId="{5A37907C-4849-4D19-A878-B9C1A641D673}" srcOrd="2" destOrd="0" presId="urn:microsoft.com/office/officeart/2018/2/layout/IconLabelList"/>
    <dgm:cxn modelId="{3866066D-D1F1-46BB-B902-18D8BCCAD58E}" type="presParOf" srcId="{5A37907C-4849-4D19-A878-B9C1A641D673}" destId="{5F162569-2F56-45C4-9B8D-1BA41EBB49DF}" srcOrd="0" destOrd="0" presId="urn:microsoft.com/office/officeart/2018/2/layout/IconLabelList"/>
    <dgm:cxn modelId="{B20DA265-49D4-46C2-9859-A8441C0DBEB1}" type="presParOf" srcId="{5A37907C-4849-4D19-A878-B9C1A641D673}" destId="{41B43409-0279-44C9-AB8D-EB161122A06D}" srcOrd="1" destOrd="0" presId="urn:microsoft.com/office/officeart/2018/2/layout/IconLabelList"/>
    <dgm:cxn modelId="{84E6510B-40C7-4EBD-88A1-E14F7903482E}" type="presParOf" srcId="{5A37907C-4849-4D19-A878-B9C1A641D673}" destId="{D0E21393-E130-4DE4-BCEB-EFAAF208F7D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B7239A-3AE2-4EB5-84D3-CCDB62EB6ED0}">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D5351D-8A80-4537-8FCF-A6DDF3BF47E2}">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E841FD-EB1E-4F29-B4F3-97AEABE38AF4}">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To revolutionize food preservation by introducing a cutting-edge solution that addresses the challenges of traditional dehydration methods.</a:t>
          </a:r>
          <a:endParaRPr lang="en-US" sz="2200" kern="1200"/>
        </a:p>
      </dsp:txBody>
      <dsp:txXfrm>
        <a:off x="1435590" y="531"/>
        <a:ext cx="9080009" cy="1242935"/>
      </dsp:txXfrm>
    </dsp:sp>
    <dsp:sp modelId="{E7ADFD9B-2BD7-43D5-9D44-C8453A385D39}">
      <dsp:nvSpPr>
        <dsp:cNvPr id="0" name=""/>
        <dsp:cNvSpPr/>
      </dsp:nvSpPr>
      <dsp:spPr>
        <a:xfrm>
          <a:off x="0" y="1554201"/>
          <a:ext cx="10515600" cy="1242935"/>
        </a:xfrm>
        <a:prstGeom prst="roundRect">
          <a:avLst>
            <a:gd name="adj" fmla="val 10000"/>
          </a:avLst>
        </a:prstGeom>
        <a:solidFill>
          <a:schemeClr val="accent2">
            <a:hueOff val="3221807"/>
            <a:satOff val="-9246"/>
            <a:lumOff val="-14805"/>
            <a:alphaOff val="0"/>
          </a:schemeClr>
        </a:solidFill>
        <a:ln>
          <a:noFill/>
        </a:ln>
        <a:effectLst/>
      </dsp:spPr>
      <dsp:style>
        <a:lnRef idx="0">
          <a:scrgbClr r="0" g="0" b="0"/>
        </a:lnRef>
        <a:fillRef idx="1">
          <a:scrgbClr r="0" g="0" b="0"/>
        </a:fillRef>
        <a:effectRef idx="0">
          <a:scrgbClr r="0" g="0" b="0"/>
        </a:effectRef>
        <a:fontRef idx="minor"/>
      </dsp:style>
    </dsp:sp>
    <dsp:sp modelId="{764A9DF8-73C9-4C7F-98FF-5BAA2AC7FC63}">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EE9D37-D70A-4041-8E98-0086877C57EC}">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To provide a reliable and efficient way to preserve fruits, vegetables, and other perishables while retaining their nutritional value and flavour.</a:t>
          </a:r>
          <a:endParaRPr lang="en-US" sz="2200" kern="1200"/>
        </a:p>
      </dsp:txBody>
      <dsp:txXfrm>
        <a:off x="1435590" y="1554201"/>
        <a:ext cx="9080009" cy="1242935"/>
      </dsp:txXfrm>
    </dsp:sp>
    <dsp:sp modelId="{E0B5873E-7954-48B9-8EA9-EB2ECA5D28C1}">
      <dsp:nvSpPr>
        <dsp:cNvPr id="0" name=""/>
        <dsp:cNvSpPr/>
      </dsp:nvSpPr>
      <dsp:spPr>
        <a:xfrm>
          <a:off x="0" y="3107870"/>
          <a:ext cx="10515600" cy="1242935"/>
        </a:xfrm>
        <a:prstGeom prst="roundRect">
          <a:avLst>
            <a:gd name="adj" fmla="val 10000"/>
          </a:avLst>
        </a:prstGeom>
        <a:solidFill>
          <a:schemeClr val="accent2">
            <a:hueOff val="6443614"/>
            <a:satOff val="-18493"/>
            <a:lumOff val="-29609"/>
            <a:alphaOff val="0"/>
          </a:schemeClr>
        </a:solidFill>
        <a:ln>
          <a:noFill/>
        </a:ln>
        <a:effectLst/>
      </dsp:spPr>
      <dsp:style>
        <a:lnRef idx="0">
          <a:scrgbClr r="0" g="0" b="0"/>
        </a:lnRef>
        <a:fillRef idx="1">
          <a:scrgbClr r="0" g="0" b="0"/>
        </a:fillRef>
        <a:effectRef idx="0">
          <a:scrgbClr r="0" g="0" b="0"/>
        </a:effectRef>
        <a:fontRef idx="minor"/>
      </dsp:style>
    </dsp:sp>
    <dsp:sp modelId="{71ECC2D9-1464-4CEB-AA48-6BB5CD7EFD57}">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FDA0FB-6A4D-4F95-BF6A-F46CDCE27C7B}">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kern="1200"/>
            <a:t>To cater to the needs of both home users and professionals in the food industry, offering a versatile solution for dehydration requirements.</a:t>
          </a:r>
          <a:endParaRPr lang="en-US" sz="2200" kern="1200"/>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D270D-72B8-0040-9A9E-8C97CD04CEC6}">
      <dsp:nvSpPr>
        <dsp:cNvPr id="0" name=""/>
        <dsp:cNvSpPr/>
      </dsp:nvSpPr>
      <dsp:spPr>
        <a:xfrm>
          <a:off x="0" y="0"/>
          <a:ext cx="3286125" cy="435133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ctr" defTabSz="800100">
            <a:lnSpc>
              <a:spcPct val="90000"/>
            </a:lnSpc>
            <a:spcBef>
              <a:spcPct val="0"/>
            </a:spcBef>
            <a:spcAft>
              <a:spcPct val="35000"/>
            </a:spcAft>
            <a:buNone/>
          </a:pPr>
          <a:r>
            <a:rPr lang="en-GB" sz="1800" kern="1200" dirty="0"/>
            <a:t>Integrate advanced technology with user-friendly features to make food preservation accessible and intuitive for all users.</a:t>
          </a:r>
          <a:endParaRPr lang="en-US" sz="1800" kern="1200" dirty="0"/>
        </a:p>
      </dsp:txBody>
      <dsp:txXfrm>
        <a:off x="0" y="1653508"/>
        <a:ext cx="3286125" cy="2610802"/>
      </dsp:txXfrm>
    </dsp:sp>
    <dsp:sp modelId="{9DAD4B4F-ED53-194E-B23A-BA48EE25C95C}">
      <dsp:nvSpPr>
        <dsp:cNvPr id="0" name=""/>
        <dsp:cNvSpPr/>
      </dsp:nvSpPr>
      <dsp:spPr>
        <a:xfrm>
          <a:off x="990361" y="435133"/>
          <a:ext cx="1305401" cy="1305401"/>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0387B5C3-3908-224F-9F9A-FCDBD91389BC}">
      <dsp:nvSpPr>
        <dsp:cNvPr id="0" name=""/>
        <dsp:cNvSpPr/>
      </dsp:nvSpPr>
      <dsp:spPr>
        <a:xfrm>
          <a:off x="0" y="4351266"/>
          <a:ext cx="3286125"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C548FBA-42B8-9848-8F7C-8AACA478AB85}">
      <dsp:nvSpPr>
        <dsp:cNvPr id="0" name=""/>
        <dsp:cNvSpPr/>
      </dsp:nvSpPr>
      <dsp:spPr>
        <a:xfrm>
          <a:off x="3614737" y="0"/>
          <a:ext cx="3286125" cy="4351338"/>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ctr" defTabSz="800100">
            <a:lnSpc>
              <a:spcPct val="90000"/>
            </a:lnSpc>
            <a:spcBef>
              <a:spcPct val="0"/>
            </a:spcBef>
            <a:spcAft>
              <a:spcPct val="35000"/>
            </a:spcAft>
            <a:buNone/>
          </a:pPr>
          <a:r>
            <a:rPr lang="en-GB" sz="1800" kern="1200" dirty="0"/>
            <a:t>Expand market reach by targeting both individual consumers and businesses in the food industry, showcasing the versatility and benefits of the Smart Dehydration Machine. </a:t>
          </a:r>
          <a:endParaRPr lang="en-US" sz="1800" kern="1200" dirty="0"/>
        </a:p>
      </dsp:txBody>
      <dsp:txXfrm>
        <a:off x="3614737" y="1653508"/>
        <a:ext cx="3286125" cy="2610802"/>
      </dsp:txXfrm>
    </dsp:sp>
    <dsp:sp modelId="{AD2B6808-ECE5-CB4D-8B3B-9EB64DCF8EE3}">
      <dsp:nvSpPr>
        <dsp:cNvPr id="0" name=""/>
        <dsp:cNvSpPr/>
      </dsp:nvSpPr>
      <dsp:spPr>
        <a:xfrm>
          <a:off x="4605099" y="435133"/>
          <a:ext cx="1305401" cy="1305401"/>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0FD8ABEF-D1CC-8343-A8AB-3C05AF91AFFD}">
      <dsp:nvSpPr>
        <dsp:cNvPr id="0" name=""/>
        <dsp:cNvSpPr/>
      </dsp:nvSpPr>
      <dsp:spPr>
        <a:xfrm>
          <a:off x="3614737" y="4351266"/>
          <a:ext cx="3286125"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C11266C-69D4-A34D-BB40-D6D7E98E4559}">
      <dsp:nvSpPr>
        <dsp:cNvPr id="0" name=""/>
        <dsp:cNvSpPr/>
      </dsp:nvSpPr>
      <dsp:spPr>
        <a:xfrm>
          <a:off x="7229475" y="0"/>
          <a:ext cx="3286125" cy="4351338"/>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ctr" defTabSz="800100">
            <a:lnSpc>
              <a:spcPct val="90000"/>
            </a:lnSpc>
            <a:spcBef>
              <a:spcPct val="0"/>
            </a:spcBef>
            <a:spcAft>
              <a:spcPct val="35000"/>
            </a:spcAft>
            <a:buNone/>
          </a:pPr>
          <a:r>
            <a:rPr lang="en-GB" sz="1800" kern="1200" dirty="0"/>
            <a:t>Maintain the nutritional value and flavour of preserved food to promote healthier eating habits and consumer satisfaction</a:t>
          </a:r>
          <a:endParaRPr lang="en-US" sz="1800" kern="1200" dirty="0"/>
        </a:p>
      </dsp:txBody>
      <dsp:txXfrm>
        <a:off x="7229475" y="1653508"/>
        <a:ext cx="3286125" cy="2610802"/>
      </dsp:txXfrm>
    </dsp:sp>
    <dsp:sp modelId="{DA330AF1-129E-5B48-ADD9-752F5B6D8066}">
      <dsp:nvSpPr>
        <dsp:cNvPr id="0" name=""/>
        <dsp:cNvSpPr/>
      </dsp:nvSpPr>
      <dsp:spPr>
        <a:xfrm>
          <a:off x="8219836" y="435133"/>
          <a:ext cx="1305401" cy="1305401"/>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A517E3F1-1AEB-554B-B595-4300239229E0}">
      <dsp:nvSpPr>
        <dsp:cNvPr id="0" name=""/>
        <dsp:cNvSpPr/>
      </dsp:nvSpPr>
      <dsp:spPr>
        <a:xfrm>
          <a:off x="7229475" y="4351266"/>
          <a:ext cx="3286125" cy="72"/>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50438-688D-487A-9BA0-CB3A7CFDF5D5}">
      <dsp:nvSpPr>
        <dsp:cNvPr id="0" name=""/>
        <dsp:cNvSpPr/>
      </dsp:nvSpPr>
      <dsp:spPr>
        <a:xfrm>
          <a:off x="1747800" y="40735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CA68B3-EEC9-489D-92BD-028CB52D7DAF}">
      <dsp:nvSpPr>
        <dsp:cNvPr id="0" name=""/>
        <dsp:cNvSpPr/>
      </dsp:nvSpPr>
      <dsp:spPr>
        <a:xfrm>
          <a:off x="559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GB" sz="2500" kern="1200"/>
            <a:t>Manual Mode with LCD Display</a:t>
          </a:r>
          <a:endParaRPr lang="en-US" sz="2500" kern="1200"/>
        </a:p>
      </dsp:txBody>
      <dsp:txXfrm>
        <a:off x="559800" y="2821519"/>
        <a:ext cx="4320000" cy="720000"/>
      </dsp:txXfrm>
    </dsp:sp>
    <dsp:sp modelId="{5F162569-2F56-45C4-9B8D-1BA41EBB49DF}">
      <dsp:nvSpPr>
        <dsp:cNvPr id="0" name=""/>
        <dsp:cNvSpPr/>
      </dsp:nvSpPr>
      <dsp:spPr>
        <a:xfrm>
          <a:off x="6823800" y="40735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E21393-E130-4DE4-BCEB-EFAAF208F7D9}">
      <dsp:nvSpPr>
        <dsp:cNvPr id="0" name=""/>
        <dsp:cNvSpPr/>
      </dsp:nvSpPr>
      <dsp:spPr>
        <a:xfrm>
          <a:off x="5635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GB" sz="2500" kern="1200"/>
            <a:t>Web Server Integration</a:t>
          </a:r>
          <a:endParaRPr lang="en-US" sz="2500" kern="1200"/>
        </a:p>
      </dsp:txBody>
      <dsp:txXfrm>
        <a:off x="5635800" y="282151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9DEC6D-67A8-41F2-95A7-DD2FF24E8DD8}" type="datetimeFigureOut">
              <a:rPr lang="en-US" smtClean="0"/>
              <a:t>4/9/2024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C54EA-0BEF-43E7-8618-6B265CEB46F4}" type="slidenum">
              <a:rPr lang="en-US" smtClean="0"/>
              <a:t>‹#›</a:t>
            </a:fld>
            <a:endParaRPr lang="en-US"/>
          </a:p>
        </p:txBody>
      </p:sp>
    </p:spTree>
    <p:extLst>
      <p:ext uri="{BB962C8B-B14F-4D97-AF65-F5344CB8AC3E}">
        <p14:creationId xmlns:p14="http://schemas.microsoft.com/office/powerpoint/2010/main" val="2928301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3C54EA-0BEF-43E7-8618-6B265CEB46F4}" type="slidenum">
              <a:rPr lang="en-US" smtClean="0"/>
              <a:t>11</a:t>
            </a:fld>
            <a:endParaRPr lang="en-US"/>
          </a:p>
        </p:txBody>
      </p:sp>
    </p:spTree>
    <p:extLst>
      <p:ext uri="{BB962C8B-B14F-4D97-AF65-F5344CB8AC3E}">
        <p14:creationId xmlns:p14="http://schemas.microsoft.com/office/powerpoint/2010/main" val="994365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D28D-5BB9-AC01-F5A5-4DAACAF266E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K"/>
          </a:p>
        </p:txBody>
      </p:sp>
      <p:sp>
        <p:nvSpPr>
          <p:cNvPr id="3" name="Subtitle 2">
            <a:extLst>
              <a:ext uri="{FF2B5EF4-FFF2-40B4-BE49-F238E27FC236}">
                <a16:creationId xmlns:a16="http://schemas.microsoft.com/office/drawing/2014/main" id="{56D09359-D5FC-9DC9-748B-CBEB7588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K"/>
          </a:p>
        </p:txBody>
      </p:sp>
      <p:sp>
        <p:nvSpPr>
          <p:cNvPr id="4" name="Date Placeholder 3">
            <a:extLst>
              <a:ext uri="{FF2B5EF4-FFF2-40B4-BE49-F238E27FC236}">
                <a16:creationId xmlns:a16="http://schemas.microsoft.com/office/drawing/2014/main" id="{9E948C6A-8C59-5819-5F9C-0E49733E31DA}"/>
              </a:ext>
            </a:extLst>
          </p:cNvPr>
          <p:cNvSpPr>
            <a:spLocks noGrp="1"/>
          </p:cNvSpPr>
          <p:nvPr>
            <p:ph type="dt" sz="half" idx="10"/>
          </p:nvPr>
        </p:nvSpPr>
        <p:spPr/>
        <p:txBody>
          <a:bodyPr/>
          <a:lstStyle/>
          <a:p>
            <a:fld id="{B9A4323D-65CF-AC48-AC43-975309CFDACB}" type="datetimeFigureOut">
              <a:rPr lang="en-LK" smtClean="0"/>
              <a:t>04/09/2024</a:t>
            </a:fld>
            <a:endParaRPr lang="en-LK"/>
          </a:p>
        </p:txBody>
      </p:sp>
      <p:sp>
        <p:nvSpPr>
          <p:cNvPr id="5" name="Footer Placeholder 4">
            <a:extLst>
              <a:ext uri="{FF2B5EF4-FFF2-40B4-BE49-F238E27FC236}">
                <a16:creationId xmlns:a16="http://schemas.microsoft.com/office/drawing/2014/main" id="{95D57F08-EDE8-E3E1-FBF8-44AEBED77736}"/>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601F6600-588F-6569-969D-D50E335BFB71}"/>
              </a:ext>
            </a:extLst>
          </p:cNvPr>
          <p:cNvSpPr>
            <a:spLocks noGrp="1"/>
          </p:cNvSpPr>
          <p:nvPr>
            <p:ph type="sldNum" sz="quarter" idx="12"/>
          </p:nvPr>
        </p:nvSpPr>
        <p:spPr/>
        <p:txBody>
          <a:bodyPr/>
          <a:lstStyle/>
          <a:p>
            <a:fld id="{D2C92E8F-2F48-5647-859D-01C13A9E2AF0}" type="slidenum">
              <a:rPr lang="en-LK" smtClean="0"/>
              <a:t>‹#›</a:t>
            </a:fld>
            <a:endParaRPr lang="en-LK"/>
          </a:p>
        </p:txBody>
      </p:sp>
    </p:spTree>
    <p:extLst>
      <p:ext uri="{BB962C8B-B14F-4D97-AF65-F5344CB8AC3E}">
        <p14:creationId xmlns:p14="http://schemas.microsoft.com/office/powerpoint/2010/main" val="273082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2428-560C-AAF9-5AD5-172C220A4EF2}"/>
              </a:ext>
            </a:extLst>
          </p:cNvPr>
          <p:cNvSpPr>
            <a:spLocks noGrp="1"/>
          </p:cNvSpPr>
          <p:nvPr>
            <p:ph type="title"/>
          </p:nvPr>
        </p:nvSpPr>
        <p:spPr/>
        <p:txBody>
          <a:bodyPr/>
          <a:lstStyle/>
          <a:p>
            <a:r>
              <a:rPr lang="en-GB"/>
              <a:t>Click to edit Master title style</a:t>
            </a:r>
            <a:endParaRPr lang="en-LK"/>
          </a:p>
        </p:txBody>
      </p:sp>
      <p:sp>
        <p:nvSpPr>
          <p:cNvPr id="3" name="Vertical Text Placeholder 2">
            <a:extLst>
              <a:ext uri="{FF2B5EF4-FFF2-40B4-BE49-F238E27FC236}">
                <a16:creationId xmlns:a16="http://schemas.microsoft.com/office/drawing/2014/main" id="{BA789B3F-8BAA-325E-5E86-BDBE448D669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EB844ADE-9C18-AFF5-161E-C8FC4ABC5C9D}"/>
              </a:ext>
            </a:extLst>
          </p:cNvPr>
          <p:cNvSpPr>
            <a:spLocks noGrp="1"/>
          </p:cNvSpPr>
          <p:nvPr>
            <p:ph type="dt" sz="half" idx="10"/>
          </p:nvPr>
        </p:nvSpPr>
        <p:spPr/>
        <p:txBody>
          <a:bodyPr/>
          <a:lstStyle/>
          <a:p>
            <a:fld id="{B9A4323D-65CF-AC48-AC43-975309CFDACB}" type="datetimeFigureOut">
              <a:rPr lang="en-LK" smtClean="0"/>
              <a:t>04/09/2024</a:t>
            </a:fld>
            <a:endParaRPr lang="en-LK"/>
          </a:p>
        </p:txBody>
      </p:sp>
      <p:sp>
        <p:nvSpPr>
          <p:cNvPr id="5" name="Footer Placeholder 4">
            <a:extLst>
              <a:ext uri="{FF2B5EF4-FFF2-40B4-BE49-F238E27FC236}">
                <a16:creationId xmlns:a16="http://schemas.microsoft.com/office/drawing/2014/main" id="{930D77AC-D294-F219-73DD-49B58C338B24}"/>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3C9892B3-B98D-4E97-C9D8-06D2E8E6AF9A}"/>
              </a:ext>
            </a:extLst>
          </p:cNvPr>
          <p:cNvSpPr>
            <a:spLocks noGrp="1"/>
          </p:cNvSpPr>
          <p:nvPr>
            <p:ph type="sldNum" sz="quarter" idx="12"/>
          </p:nvPr>
        </p:nvSpPr>
        <p:spPr/>
        <p:txBody>
          <a:bodyPr/>
          <a:lstStyle/>
          <a:p>
            <a:fld id="{D2C92E8F-2F48-5647-859D-01C13A9E2AF0}" type="slidenum">
              <a:rPr lang="en-LK" smtClean="0"/>
              <a:t>‹#›</a:t>
            </a:fld>
            <a:endParaRPr lang="en-LK"/>
          </a:p>
        </p:txBody>
      </p:sp>
    </p:spTree>
    <p:extLst>
      <p:ext uri="{BB962C8B-B14F-4D97-AF65-F5344CB8AC3E}">
        <p14:creationId xmlns:p14="http://schemas.microsoft.com/office/powerpoint/2010/main" val="3133728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8D23C-B806-458D-CE8E-25716298645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K"/>
          </a:p>
        </p:txBody>
      </p:sp>
      <p:sp>
        <p:nvSpPr>
          <p:cNvPr id="3" name="Vertical Text Placeholder 2">
            <a:extLst>
              <a:ext uri="{FF2B5EF4-FFF2-40B4-BE49-F238E27FC236}">
                <a16:creationId xmlns:a16="http://schemas.microsoft.com/office/drawing/2014/main" id="{C3188170-1158-B3C0-EAD4-C69577210C8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C84B40A3-D90A-A7AC-D1EE-7B59C10CFCEB}"/>
              </a:ext>
            </a:extLst>
          </p:cNvPr>
          <p:cNvSpPr>
            <a:spLocks noGrp="1"/>
          </p:cNvSpPr>
          <p:nvPr>
            <p:ph type="dt" sz="half" idx="10"/>
          </p:nvPr>
        </p:nvSpPr>
        <p:spPr/>
        <p:txBody>
          <a:bodyPr/>
          <a:lstStyle/>
          <a:p>
            <a:fld id="{B9A4323D-65CF-AC48-AC43-975309CFDACB}" type="datetimeFigureOut">
              <a:rPr lang="en-LK" smtClean="0"/>
              <a:t>04/09/2024</a:t>
            </a:fld>
            <a:endParaRPr lang="en-LK"/>
          </a:p>
        </p:txBody>
      </p:sp>
      <p:sp>
        <p:nvSpPr>
          <p:cNvPr id="5" name="Footer Placeholder 4">
            <a:extLst>
              <a:ext uri="{FF2B5EF4-FFF2-40B4-BE49-F238E27FC236}">
                <a16:creationId xmlns:a16="http://schemas.microsoft.com/office/drawing/2014/main" id="{382624B0-2C09-62E9-8C85-3BC212EBC4E9}"/>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B5FBE9A8-B036-6F3F-8EA1-0DCA639AD501}"/>
              </a:ext>
            </a:extLst>
          </p:cNvPr>
          <p:cNvSpPr>
            <a:spLocks noGrp="1"/>
          </p:cNvSpPr>
          <p:nvPr>
            <p:ph type="sldNum" sz="quarter" idx="12"/>
          </p:nvPr>
        </p:nvSpPr>
        <p:spPr/>
        <p:txBody>
          <a:bodyPr/>
          <a:lstStyle/>
          <a:p>
            <a:fld id="{D2C92E8F-2F48-5647-859D-01C13A9E2AF0}" type="slidenum">
              <a:rPr lang="en-LK" smtClean="0"/>
              <a:t>‹#›</a:t>
            </a:fld>
            <a:endParaRPr lang="en-LK"/>
          </a:p>
        </p:txBody>
      </p:sp>
    </p:spTree>
    <p:extLst>
      <p:ext uri="{BB962C8B-B14F-4D97-AF65-F5344CB8AC3E}">
        <p14:creationId xmlns:p14="http://schemas.microsoft.com/office/powerpoint/2010/main" val="3438730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CC79-3B1B-49B5-8E5F-9DF11AE1E6E1}"/>
              </a:ext>
            </a:extLst>
          </p:cNvPr>
          <p:cNvSpPr>
            <a:spLocks noGrp="1"/>
          </p:cNvSpPr>
          <p:nvPr>
            <p:ph type="title"/>
          </p:nvPr>
        </p:nvSpPr>
        <p:spPr/>
        <p:txBody>
          <a:bodyPr/>
          <a:lstStyle/>
          <a:p>
            <a:r>
              <a:rPr lang="en-GB"/>
              <a:t>Click to edit Master title style</a:t>
            </a:r>
            <a:endParaRPr lang="en-LK"/>
          </a:p>
        </p:txBody>
      </p:sp>
      <p:sp>
        <p:nvSpPr>
          <p:cNvPr id="3" name="Content Placeholder 2">
            <a:extLst>
              <a:ext uri="{FF2B5EF4-FFF2-40B4-BE49-F238E27FC236}">
                <a16:creationId xmlns:a16="http://schemas.microsoft.com/office/drawing/2014/main" id="{4795A80D-541B-65B5-78A1-74E5A0E79AC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A8C3311C-CDEE-DED2-DE2F-4B1B83D3F266}"/>
              </a:ext>
            </a:extLst>
          </p:cNvPr>
          <p:cNvSpPr>
            <a:spLocks noGrp="1"/>
          </p:cNvSpPr>
          <p:nvPr>
            <p:ph type="dt" sz="half" idx="10"/>
          </p:nvPr>
        </p:nvSpPr>
        <p:spPr/>
        <p:txBody>
          <a:bodyPr/>
          <a:lstStyle/>
          <a:p>
            <a:fld id="{B9A4323D-65CF-AC48-AC43-975309CFDACB}" type="datetimeFigureOut">
              <a:rPr lang="en-LK" smtClean="0"/>
              <a:t>04/09/2024</a:t>
            </a:fld>
            <a:endParaRPr lang="en-LK"/>
          </a:p>
        </p:txBody>
      </p:sp>
      <p:sp>
        <p:nvSpPr>
          <p:cNvPr id="5" name="Footer Placeholder 4">
            <a:extLst>
              <a:ext uri="{FF2B5EF4-FFF2-40B4-BE49-F238E27FC236}">
                <a16:creationId xmlns:a16="http://schemas.microsoft.com/office/drawing/2014/main" id="{6F7A1B02-28AC-5586-B218-DA596C2CF832}"/>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3723134D-8A3D-261F-66BC-31FBE4129C40}"/>
              </a:ext>
            </a:extLst>
          </p:cNvPr>
          <p:cNvSpPr>
            <a:spLocks noGrp="1"/>
          </p:cNvSpPr>
          <p:nvPr>
            <p:ph type="sldNum" sz="quarter" idx="12"/>
          </p:nvPr>
        </p:nvSpPr>
        <p:spPr/>
        <p:txBody>
          <a:bodyPr/>
          <a:lstStyle/>
          <a:p>
            <a:fld id="{D2C92E8F-2F48-5647-859D-01C13A9E2AF0}" type="slidenum">
              <a:rPr lang="en-LK" smtClean="0"/>
              <a:t>‹#›</a:t>
            </a:fld>
            <a:endParaRPr lang="en-LK"/>
          </a:p>
        </p:txBody>
      </p:sp>
    </p:spTree>
    <p:extLst>
      <p:ext uri="{BB962C8B-B14F-4D97-AF65-F5344CB8AC3E}">
        <p14:creationId xmlns:p14="http://schemas.microsoft.com/office/powerpoint/2010/main" val="4010759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D3ED-B68B-D71A-A666-42EE9527779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K"/>
          </a:p>
        </p:txBody>
      </p:sp>
      <p:sp>
        <p:nvSpPr>
          <p:cNvPr id="3" name="Text Placeholder 2">
            <a:extLst>
              <a:ext uri="{FF2B5EF4-FFF2-40B4-BE49-F238E27FC236}">
                <a16:creationId xmlns:a16="http://schemas.microsoft.com/office/drawing/2014/main" id="{58EB61C0-234A-42DC-2145-525A9500C0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19824B6-C554-D11E-88A1-7BFEF8089F18}"/>
              </a:ext>
            </a:extLst>
          </p:cNvPr>
          <p:cNvSpPr>
            <a:spLocks noGrp="1"/>
          </p:cNvSpPr>
          <p:nvPr>
            <p:ph type="dt" sz="half" idx="10"/>
          </p:nvPr>
        </p:nvSpPr>
        <p:spPr/>
        <p:txBody>
          <a:bodyPr/>
          <a:lstStyle/>
          <a:p>
            <a:fld id="{B9A4323D-65CF-AC48-AC43-975309CFDACB}" type="datetimeFigureOut">
              <a:rPr lang="en-LK" smtClean="0"/>
              <a:t>04/09/2024</a:t>
            </a:fld>
            <a:endParaRPr lang="en-LK"/>
          </a:p>
        </p:txBody>
      </p:sp>
      <p:sp>
        <p:nvSpPr>
          <p:cNvPr id="5" name="Footer Placeholder 4">
            <a:extLst>
              <a:ext uri="{FF2B5EF4-FFF2-40B4-BE49-F238E27FC236}">
                <a16:creationId xmlns:a16="http://schemas.microsoft.com/office/drawing/2014/main" id="{3765D483-93AB-3EC6-8FE5-1B332F420BEA}"/>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B0B72DA1-A429-D71F-F169-B6A254C23610}"/>
              </a:ext>
            </a:extLst>
          </p:cNvPr>
          <p:cNvSpPr>
            <a:spLocks noGrp="1"/>
          </p:cNvSpPr>
          <p:nvPr>
            <p:ph type="sldNum" sz="quarter" idx="12"/>
          </p:nvPr>
        </p:nvSpPr>
        <p:spPr/>
        <p:txBody>
          <a:bodyPr/>
          <a:lstStyle/>
          <a:p>
            <a:fld id="{D2C92E8F-2F48-5647-859D-01C13A9E2AF0}" type="slidenum">
              <a:rPr lang="en-LK" smtClean="0"/>
              <a:t>‹#›</a:t>
            </a:fld>
            <a:endParaRPr lang="en-LK"/>
          </a:p>
        </p:txBody>
      </p:sp>
    </p:spTree>
    <p:extLst>
      <p:ext uri="{BB962C8B-B14F-4D97-AF65-F5344CB8AC3E}">
        <p14:creationId xmlns:p14="http://schemas.microsoft.com/office/powerpoint/2010/main" val="3410887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176C-075B-3D58-FFA8-3563B1470237}"/>
              </a:ext>
            </a:extLst>
          </p:cNvPr>
          <p:cNvSpPr>
            <a:spLocks noGrp="1"/>
          </p:cNvSpPr>
          <p:nvPr>
            <p:ph type="title"/>
          </p:nvPr>
        </p:nvSpPr>
        <p:spPr/>
        <p:txBody>
          <a:bodyPr/>
          <a:lstStyle/>
          <a:p>
            <a:r>
              <a:rPr lang="en-GB"/>
              <a:t>Click to edit Master title style</a:t>
            </a:r>
            <a:endParaRPr lang="en-LK"/>
          </a:p>
        </p:txBody>
      </p:sp>
      <p:sp>
        <p:nvSpPr>
          <p:cNvPr id="3" name="Content Placeholder 2">
            <a:extLst>
              <a:ext uri="{FF2B5EF4-FFF2-40B4-BE49-F238E27FC236}">
                <a16:creationId xmlns:a16="http://schemas.microsoft.com/office/drawing/2014/main" id="{C9D05652-D98B-0E67-C4F1-DC9E67D6802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Content Placeholder 3">
            <a:extLst>
              <a:ext uri="{FF2B5EF4-FFF2-40B4-BE49-F238E27FC236}">
                <a16:creationId xmlns:a16="http://schemas.microsoft.com/office/drawing/2014/main" id="{CD18CC79-D7DD-8A46-B954-1C00F7A4590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5" name="Date Placeholder 4">
            <a:extLst>
              <a:ext uri="{FF2B5EF4-FFF2-40B4-BE49-F238E27FC236}">
                <a16:creationId xmlns:a16="http://schemas.microsoft.com/office/drawing/2014/main" id="{5F7DBAAB-25CC-DF4F-4E96-E52CD39C53B8}"/>
              </a:ext>
            </a:extLst>
          </p:cNvPr>
          <p:cNvSpPr>
            <a:spLocks noGrp="1"/>
          </p:cNvSpPr>
          <p:nvPr>
            <p:ph type="dt" sz="half" idx="10"/>
          </p:nvPr>
        </p:nvSpPr>
        <p:spPr/>
        <p:txBody>
          <a:bodyPr/>
          <a:lstStyle/>
          <a:p>
            <a:fld id="{B9A4323D-65CF-AC48-AC43-975309CFDACB}" type="datetimeFigureOut">
              <a:rPr lang="en-LK" smtClean="0"/>
              <a:t>04/09/2024</a:t>
            </a:fld>
            <a:endParaRPr lang="en-LK"/>
          </a:p>
        </p:txBody>
      </p:sp>
      <p:sp>
        <p:nvSpPr>
          <p:cNvPr id="6" name="Footer Placeholder 5">
            <a:extLst>
              <a:ext uri="{FF2B5EF4-FFF2-40B4-BE49-F238E27FC236}">
                <a16:creationId xmlns:a16="http://schemas.microsoft.com/office/drawing/2014/main" id="{6EE3EFFA-2988-566C-051C-4DFC22E1D0A3}"/>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5EF3157A-7C93-2FE0-A97C-D41DF6456D49}"/>
              </a:ext>
            </a:extLst>
          </p:cNvPr>
          <p:cNvSpPr>
            <a:spLocks noGrp="1"/>
          </p:cNvSpPr>
          <p:nvPr>
            <p:ph type="sldNum" sz="quarter" idx="12"/>
          </p:nvPr>
        </p:nvSpPr>
        <p:spPr/>
        <p:txBody>
          <a:bodyPr/>
          <a:lstStyle/>
          <a:p>
            <a:fld id="{D2C92E8F-2F48-5647-859D-01C13A9E2AF0}" type="slidenum">
              <a:rPr lang="en-LK" smtClean="0"/>
              <a:t>‹#›</a:t>
            </a:fld>
            <a:endParaRPr lang="en-LK"/>
          </a:p>
        </p:txBody>
      </p:sp>
    </p:spTree>
    <p:extLst>
      <p:ext uri="{BB962C8B-B14F-4D97-AF65-F5344CB8AC3E}">
        <p14:creationId xmlns:p14="http://schemas.microsoft.com/office/powerpoint/2010/main" val="2854046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B15C9-8828-5277-D7A5-DAEC307C2773}"/>
              </a:ext>
            </a:extLst>
          </p:cNvPr>
          <p:cNvSpPr>
            <a:spLocks noGrp="1"/>
          </p:cNvSpPr>
          <p:nvPr>
            <p:ph type="title"/>
          </p:nvPr>
        </p:nvSpPr>
        <p:spPr>
          <a:xfrm>
            <a:off x="839788" y="365125"/>
            <a:ext cx="10515600" cy="1325563"/>
          </a:xfrm>
        </p:spPr>
        <p:txBody>
          <a:bodyPr/>
          <a:lstStyle/>
          <a:p>
            <a:r>
              <a:rPr lang="en-GB"/>
              <a:t>Click to edit Master title style</a:t>
            </a:r>
            <a:endParaRPr lang="en-LK"/>
          </a:p>
        </p:txBody>
      </p:sp>
      <p:sp>
        <p:nvSpPr>
          <p:cNvPr id="3" name="Text Placeholder 2">
            <a:extLst>
              <a:ext uri="{FF2B5EF4-FFF2-40B4-BE49-F238E27FC236}">
                <a16:creationId xmlns:a16="http://schemas.microsoft.com/office/drawing/2014/main" id="{616764D2-91C0-A208-9A15-672DEB1586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7E8E2F-6C56-AA14-CA62-8E642E9E5FF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5" name="Text Placeholder 4">
            <a:extLst>
              <a:ext uri="{FF2B5EF4-FFF2-40B4-BE49-F238E27FC236}">
                <a16:creationId xmlns:a16="http://schemas.microsoft.com/office/drawing/2014/main" id="{780A25BB-6BE5-EA3D-AC17-495B8FD77E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C3427A-6EAC-402F-963F-7ADD8C9168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7" name="Date Placeholder 6">
            <a:extLst>
              <a:ext uri="{FF2B5EF4-FFF2-40B4-BE49-F238E27FC236}">
                <a16:creationId xmlns:a16="http://schemas.microsoft.com/office/drawing/2014/main" id="{AAD378E4-F6EE-0399-2DF0-EED21E766FD7}"/>
              </a:ext>
            </a:extLst>
          </p:cNvPr>
          <p:cNvSpPr>
            <a:spLocks noGrp="1"/>
          </p:cNvSpPr>
          <p:nvPr>
            <p:ph type="dt" sz="half" idx="10"/>
          </p:nvPr>
        </p:nvSpPr>
        <p:spPr/>
        <p:txBody>
          <a:bodyPr/>
          <a:lstStyle/>
          <a:p>
            <a:fld id="{B9A4323D-65CF-AC48-AC43-975309CFDACB}" type="datetimeFigureOut">
              <a:rPr lang="en-LK" smtClean="0"/>
              <a:t>04/09/2024</a:t>
            </a:fld>
            <a:endParaRPr lang="en-LK"/>
          </a:p>
        </p:txBody>
      </p:sp>
      <p:sp>
        <p:nvSpPr>
          <p:cNvPr id="8" name="Footer Placeholder 7">
            <a:extLst>
              <a:ext uri="{FF2B5EF4-FFF2-40B4-BE49-F238E27FC236}">
                <a16:creationId xmlns:a16="http://schemas.microsoft.com/office/drawing/2014/main" id="{9F8CC823-600B-5BDF-BA97-3592DF367F9D}"/>
              </a:ext>
            </a:extLst>
          </p:cNvPr>
          <p:cNvSpPr>
            <a:spLocks noGrp="1"/>
          </p:cNvSpPr>
          <p:nvPr>
            <p:ph type="ftr" sz="quarter" idx="11"/>
          </p:nvPr>
        </p:nvSpPr>
        <p:spPr/>
        <p:txBody>
          <a:bodyPr/>
          <a:lstStyle/>
          <a:p>
            <a:endParaRPr lang="en-LK"/>
          </a:p>
        </p:txBody>
      </p:sp>
      <p:sp>
        <p:nvSpPr>
          <p:cNvPr id="9" name="Slide Number Placeholder 8">
            <a:extLst>
              <a:ext uri="{FF2B5EF4-FFF2-40B4-BE49-F238E27FC236}">
                <a16:creationId xmlns:a16="http://schemas.microsoft.com/office/drawing/2014/main" id="{32D4A5B8-2CD4-B140-8387-E9906BAB89DF}"/>
              </a:ext>
            </a:extLst>
          </p:cNvPr>
          <p:cNvSpPr>
            <a:spLocks noGrp="1"/>
          </p:cNvSpPr>
          <p:nvPr>
            <p:ph type="sldNum" sz="quarter" idx="12"/>
          </p:nvPr>
        </p:nvSpPr>
        <p:spPr/>
        <p:txBody>
          <a:bodyPr/>
          <a:lstStyle/>
          <a:p>
            <a:fld id="{D2C92E8F-2F48-5647-859D-01C13A9E2AF0}" type="slidenum">
              <a:rPr lang="en-LK" smtClean="0"/>
              <a:t>‹#›</a:t>
            </a:fld>
            <a:endParaRPr lang="en-LK"/>
          </a:p>
        </p:txBody>
      </p:sp>
    </p:spTree>
    <p:extLst>
      <p:ext uri="{BB962C8B-B14F-4D97-AF65-F5344CB8AC3E}">
        <p14:creationId xmlns:p14="http://schemas.microsoft.com/office/powerpoint/2010/main" val="4040085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8E10-2A46-3720-EEDD-405F66813747}"/>
              </a:ext>
            </a:extLst>
          </p:cNvPr>
          <p:cNvSpPr>
            <a:spLocks noGrp="1"/>
          </p:cNvSpPr>
          <p:nvPr>
            <p:ph type="title"/>
          </p:nvPr>
        </p:nvSpPr>
        <p:spPr/>
        <p:txBody>
          <a:bodyPr/>
          <a:lstStyle/>
          <a:p>
            <a:r>
              <a:rPr lang="en-GB"/>
              <a:t>Click to edit Master title style</a:t>
            </a:r>
            <a:endParaRPr lang="en-LK"/>
          </a:p>
        </p:txBody>
      </p:sp>
      <p:sp>
        <p:nvSpPr>
          <p:cNvPr id="3" name="Date Placeholder 2">
            <a:extLst>
              <a:ext uri="{FF2B5EF4-FFF2-40B4-BE49-F238E27FC236}">
                <a16:creationId xmlns:a16="http://schemas.microsoft.com/office/drawing/2014/main" id="{9610F799-0C7B-8AE5-DE00-9B44B22DAB4F}"/>
              </a:ext>
            </a:extLst>
          </p:cNvPr>
          <p:cNvSpPr>
            <a:spLocks noGrp="1"/>
          </p:cNvSpPr>
          <p:nvPr>
            <p:ph type="dt" sz="half" idx="10"/>
          </p:nvPr>
        </p:nvSpPr>
        <p:spPr/>
        <p:txBody>
          <a:bodyPr/>
          <a:lstStyle/>
          <a:p>
            <a:fld id="{B9A4323D-65CF-AC48-AC43-975309CFDACB}" type="datetimeFigureOut">
              <a:rPr lang="en-LK" smtClean="0"/>
              <a:t>04/09/2024</a:t>
            </a:fld>
            <a:endParaRPr lang="en-LK"/>
          </a:p>
        </p:txBody>
      </p:sp>
      <p:sp>
        <p:nvSpPr>
          <p:cNvPr id="4" name="Footer Placeholder 3">
            <a:extLst>
              <a:ext uri="{FF2B5EF4-FFF2-40B4-BE49-F238E27FC236}">
                <a16:creationId xmlns:a16="http://schemas.microsoft.com/office/drawing/2014/main" id="{EFD03187-09D5-C72A-0865-4FEAF380C0CF}"/>
              </a:ext>
            </a:extLst>
          </p:cNvPr>
          <p:cNvSpPr>
            <a:spLocks noGrp="1"/>
          </p:cNvSpPr>
          <p:nvPr>
            <p:ph type="ftr" sz="quarter" idx="11"/>
          </p:nvPr>
        </p:nvSpPr>
        <p:spPr/>
        <p:txBody>
          <a:bodyPr/>
          <a:lstStyle/>
          <a:p>
            <a:endParaRPr lang="en-LK"/>
          </a:p>
        </p:txBody>
      </p:sp>
      <p:sp>
        <p:nvSpPr>
          <p:cNvPr id="5" name="Slide Number Placeholder 4">
            <a:extLst>
              <a:ext uri="{FF2B5EF4-FFF2-40B4-BE49-F238E27FC236}">
                <a16:creationId xmlns:a16="http://schemas.microsoft.com/office/drawing/2014/main" id="{0C5E4B4D-B562-442E-AEF9-55A16BF0B013}"/>
              </a:ext>
            </a:extLst>
          </p:cNvPr>
          <p:cNvSpPr>
            <a:spLocks noGrp="1"/>
          </p:cNvSpPr>
          <p:nvPr>
            <p:ph type="sldNum" sz="quarter" idx="12"/>
          </p:nvPr>
        </p:nvSpPr>
        <p:spPr/>
        <p:txBody>
          <a:bodyPr/>
          <a:lstStyle/>
          <a:p>
            <a:fld id="{D2C92E8F-2F48-5647-859D-01C13A9E2AF0}" type="slidenum">
              <a:rPr lang="en-LK" smtClean="0"/>
              <a:t>‹#›</a:t>
            </a:fld>
            <a:endParaRPr lang="en-LK"/>
          </a:p>
        </p:txBody>
      </p:sp>
    </p:spTree>
    <p:extLst>
      <p:ext uri="{BB962C8B-B14F-4D97-AF65-F5344CB8AC3E}">
        <p14:creationId xmlns:p14="http://schemas.microsoft.com/office/powerpoint/2010/main" val="1327703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548BAD-A063-CBB0-85E2-1B75AEFF6826}"/>
              </a:ext>
            </a:extLst>
          </p:cNvPr>
          <p:cNvSpPr>
            <a:spLocks noGrp="1"/>
          </p:cNvSpPr>
          <p:nvPr>
            <p:ph type="dt" sz="half" idx="10"/>
          </p:nvPr>
        </p:nvSpPr>
        <p:spPr/>
        <p:txBody>
          <a:bodyPr/>
          <a:lstStyle/>
          <a:p>
            <a:fld id="{B9A4323D-65CF-AC48-AC43-975309CFDACB}" type="datetimeFigureOut">
              <a:rPr lang="en-LK" smtClean="0"/>
              <a:t>04/09/2024</a:t>
            </a:fld>
            <a:endParaRPr lang="en-LK"/>
          </a:p>
        </p:txBody>
      </p:sp>
      <p:sp>
        <p:nvSpPr>
          <p:cNvPr id="3" name="Footer Placeholder 2">
            <a:extLst>
              <a:ext uri="{FF2B5EF4-FFF2-40B4-BE49-F238E27FC236}">
                <a16:creationId xmlns:a16="http://schemas.microsoft.com/office/drawing/2014/main" id="{E17D30BD-C4EB-9385-EBE4-5D5D2C80B316}"/>
              </a:ext>
            </a:extLst>
          </p:cNvPr>
          <p:cNvSpPr>
            <a:spLocks noGrp="1"/>
          </p:cNvSpPr>
          <p:nvPr>
            <p:ph type="ftr" sz="quarter" idx="11"/>
          </p:nvPr>
        </p:nvSpPr>
        <p:spPr/>
        <p:txBody>
          <a:bodyPr/>
          <a:lstStyle/>
          <a:p>
            <a:endParaRPr lang="en-LK"/>
          </a:p>
        </p:txBody>
      </p:sp>
      <p:sp>
        <p:nvSpPr>
          <p:cNvPr id="4" name="Slide Number Placeholder 3">
            <a:extLst>
              <a:ext uri="{FF2B5EF4-FFF2-40B4-BE49-F238E27FC236}">
                <a16:creationId xmlns:a16="http://schemas.microsoft.com/office/drawing/2014/main" id="{B44E53F5-249E-6AC1-CBCC-3FF39311941E}"/>
              </a:ext>
            </a:extLst>
          </p:cNvPr>
          <p:cNvSpPr>
            <a:spLocks noGrp="1"/>
          </p:cNvSpPr>
          <p:nvPr>
            <p:ph type="sldNum" sz="quarter" idx="12"/>
          </p:nvPr>
        </p:nvSpPr>
        <p:spPr/>
        <p:txBody>
          <a:bodyPr/>
          <a:lstStyle/>
          <a:p>
            <a:fld id="{D2C92E8F-2F48-5647-859D-01C13A9E2AF0}" type="slidenum">
              <a:rPr lang="en-LK" smtClean="0"/>
              <a:t>‹#›</a:t>
            </a:fld>
            <a:endParaRPr lang="en-LK"/>
          </a:p>
        </p:txBody>
      </p:sp>
    </p:spTree>
    <p:extLst>
      <p:ext uri="{BB962C8B-B14F-4D97-AF65-F5344CB8AC3E}">
        <p14:creationId xmlns:p14="http://schemas.microsoft.com/office/powerpoint/2010/main" val="2892987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4202-DBF8-C8B9-8773-FF17681399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K"/>
          </a:p>
        </p:txBody>
      </p:sp>
      <p:sp>
        <p:nvSpPr>
          <p:cNvPr id="3" name="Content Placeholder 2">
            <a:extLst>
              <a:ext uri="{FF2B5EF4-FFF2-40B4-BE49-F238E27FC236}">
                <a16:creationId xmlns:a16="http://schemas.microsoft.com/office/drawing/2014/main" id="{C2142C33-FCFE-781D-C67C-1CBD525FDA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Text Placeholder 3">
            <a:extLst>
              <a:ext uri="{FF2B5EF4-FFF2-40B4-BE49-F238E27FC236}">
                <a16:creationId xmlns:a16="http://schemas.microsoft.com/office/drawing/2014/main" id="{EC1F2629-2F20-C563-DE93-19E63A052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B9D799-657F-7F6B-2999-01BFB3DECEEE}"/>
              </a:ext>
            </a:extLst>
          </p:cNvPr>
          <p:cNvSpPr>
            <a:spLocks noGrp="1"/>
          </p:cNvSpPr>
          <p:nvPr>
            <p:ph type="dt" sz="half" idx="10"/>
          </p:nvPr>
        </p:nvSpPr>
        <p:spPr/>
        <p:txBody>
          <a:bodyPr/>
          <a:lstStyle/>
          <a:p>
            <a:fld id="{B9A4323D-65CF-AC48-AC43-975309CFDACB}" type="datetimeFigureOut">
              <a:rPr lang="en-LK" smtClean="0"/>
              <a:t>04/09/2024</a:t>
            </a:fld>
            <a:endParaRPr lang="en-LK"/>
          </a:p>
        </p:txBody>
      </p:sp>
      <p:sp>
        <p:nvSpPr>
          <p:cNvPr id="6" name="Footer Placeholder 5">
            <a:extLst>
              <a:ext uri="{FF2B5EF4-FFF2-40B4-BE49-F238E27FC236}">
                <a16:creationId xmlns:a16="http://schemas.microsoft.com/office/drawing/2014/main" id="{8DF0A88B-3327-2266-2204-1835007EC231}"/>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6337C1A4-37D7-CD03-EEE2-11D534861523}"/>
              </a:ext>
            </a:extLst>
          </p:cNvPr>
          <p:cNvSpPr>
            <a:spLocks noGrp="1"/>
          </p:cNvSpPr>
          <p:nvPr>
            <p:ph type="sldNum" sz="quarter" idx="12"/>
          </p:nvPr>
        </p:nvSpPr>
        <p:spPr/>
        <p:txBody>
          <a:bodyPr/>
          <a:lstStyle/>
          <a:p>
            <a:fld id="{D2C92E8F-2F48-5647-859D-01C13A9E2AF0}" type="slidenum">
              <a:rPr lang="en-LK" smtClean="0"/>
              <a:t>‹#›</a:t>
            </a:fld>
            <a:endParaRPr lang="en-LK"/>
          </a:p>
        </p:txBody>
      </p:sp>
    </p:spTree>
    <p:extLst>
      <p:ext uri="{BB962C8B-B14F-4D97-AF65-F5344CB8AC3E}">
        <p14:creationId xmlns:p14="http://schemas.microsoft.com/office/powerpoint/2010/main" val="359066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04249-953F-52FE-AB6A-AC1DCEB373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K"/>
          </a:p>
        </p:txBody>
      </p:sp>
      <p:sp>
        <p:nvSpPr>
          <p:cNvPr id="3" name="Picture Placeholder 2">
            <a:extLst>
              <a:ext uri="{FF2B5EF4-FFF2-40B4-BE49-F238E27FC236}">
                <a16:creationId xmlns:a16="http://schemas.microsoft.com/office/drawing/2014/main" id="{FD202E60-756A-D669-D394-C8818383D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K"/>
          </a:p>
        </p:txBody>
      </p:sp>
      <p:sp>
        <p:nvSpPr>
          <p:cNvPr id="4" name="Text Placeholder 3">
            <a:extLst>
              <a:ext uri="{FF2B5EF4-FFF2-40B4-BE49-F238E27FC236}">
                <a16:creationId xmlns:a16="http://schemas.microsoft.com/office/drawing/2014/main" id="{D6D2939D-C644-B46D-E8E0-819A173E9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AF9C5C5-3FC4-A7F0-C16B-C5A917255FBB}"/>
              </a:ext>
            </a:extLst>
          </p:cNvPr>
          <p:cNvSpPr>
            <a:spLocks noGrp="1"/>
          </p:cNvSpPr>
          <p:nvPr>
            <p:ph type="dt" sz="half" idx="10"/>
          </p:nvPr>
        </p:nvSpPr>
        <p:spPr/>
        <p:txBody>
          <a:bodyPr/>
          <a:lstStyle/>
          <a:p>
            <a:fld id="{B9A4323D-65CF-AC48-AC43-975309CFDACB}" type="datetimeFigureOut">
              <a:rPr lang="en-LK" smtClean="0"/>
              <a:t>04/09/2024</a:t>
            </a:fld>
            <a:endParaRPr lang="en-LK"/>
          </a:p>
        </p:txBody>
      </p:sp>
      <p:sp>
        <p:nvSpPr>
          <p:cNvPr id="6" name="Footer Placeholder 5">
            <a:extLst>
              <a:ext uri="{FF2B5EF4-FFF2-40B4-BE49-F238E27FC236}">
                <a16:creationId xmlns:a16="http://schemas.microsoft.com/office/drawing/2014/main" id="{9A75392F-A268-19E8-52B2-00BE2E2CDEB8}"/>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0D99F2C2-F8BB-1EEB-73E5-1A86B23F7B9C}"/>
              </a:ext>
            </a:extLst>
          </p:cNvPr>
          <p:cNvSpPr>
            <a:spLocks noGrp="1"/>
          </p:cNvSpPr>
          <p:nvPr>
            <p:ph type="sldNum" sz="quarter" idx="12"/>
          </p:nvPr>
        </p:nvSpPr>
        <p:spPr/>
        <p:txBody>
          <a:bodyPr/>
          <a:lstStyle/>
          <a:p>
            <a:fld id="{D2C92E8F-2F48-5647-859D-01C13A9E2AF0}" type="slidenum">
              <a:rPr lang="en-LK" smtClean="0"/>
              <a:t>‹#›</a:t>
            </a:fld>
            <a:endParaRPr lang="en-LK"/>
          </a:p>
        </p:txBody>
      </p:sp>
    </p:spTree>
    <p:extLst>
      <p:ext uri="{BB962C8B-B14F-4D97-AF65-F5344CB8AC3E}">
        <p14:creationId xmlns:p14="http://schemas.microsoft.com/office/powerpoint/2010/main" val="1947048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A787A5-CE03-D7B6-C59C-37B0A934E3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K"/>
          </a:p>
        </p:txBody>
      </p:sp>
      <p:sp>
        <p:nvSpPr>
          <p:cNvPr id="3" name="Text Placeholder 2">
            <a:extLst>
              <a:ext uri="{FF2B5EF4-FFF2-40B4-BE49-F238E27FC236}">
                <a16:creationId xmlns:a16="http://schemas.microsoft.com/office/drawing/2014/main" id="{B6275677-60AE-863C-7216-DF9856A15E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AFE20660-C663-62C0-79CF-A7F9250041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A4323D-65CF-AC48-AC43-975309CFDACB}" type="datetimeFigureOut">
              <a:rPr lang="en-LK" smtClean="0"/>
              <a:t>04/09/2024</a:t>
            </a:fld>
            <a:endParaRPr lang="en-LK"/>
          </a:p>
        </p:txBody>
      </p:sp>
      <p:sp>
        <p:nvSpPr>
          <p:cNvPr id="5" name="Footer Placeholder 4">
            <a:extLst>
              <a:ext uri="{FF2B5EF4-FFF2-40B4-BE49-F238E27FC236}">
                <a16:creationId xmlns:a16="http://schemas.microsoft.com/office/drawing/2014/main" id="{FC3DF3A9-367B-170D-C0B0-D0881E3B8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LK"/>
          </a:p>
        </p:txBody>
      </p:sp>
      <p:sp>
        <p:nvSpPr>
          <p:cNvPr id="6" name="Slide Number Placeholder 5">
            <a:extLst>
              <a:ext uri="{FF2B5EF4-FFF2-40B4-BE49-F238E27FC236}">
                <a16:creationId xmlns:a16="http://schemas.microsoft.com/office/drawing/2014/main" id="{CBCD901A-99F0-6978-D0D8-3BC35A5F2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C92E8F-2F48-5647-859D-01C13A9E2AF0}" type="slidenum">
              <a:rPr lang="en-LK" smtClean="0"/>
              <a:t>‹#›</a:t>
            </a:fld>
            <a:endParaRPr lang="en-LK"/>
          </a:p>
        </p:txBody>
      </p:sp>
    </p:spTree>
    <p:extLst>
      <p:ext uri="{BB962C8B-B14F-4D97-AF65-F5344CB8AC3E}">
        <p14:creationId xmlns:p14="http://schemas.microsoft.com/office/powerpoint/2010/main" val="1553380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 Overview of the United Kingdom's Dehydrated Fruit Industry | Commercial  Dehydrators | Food Dehydrators">
            <a:extLst>
              <a:ext uri="{FF2B5EF4-FFF2-40B4-BE49-F238E27FC236}">
                <a16:creationId xmlns:a16="http://schemas.microsoft.com/office/drawing/2014/main" id="{A76C549C-A0D0-CC5E-A718-00154D7B2DB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1604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ECB29A-2144-9B9B-905A-31983B13E8D7}"/>
              </a:ext>
            </a:extLst>
          </p:cNvPr>
          <p:cNvSpPr>
            <a:spLocks noGrp="1"/>
          </p:cNvSpPr>
          <p:nvPr>
            <p:ph type="ctrTitle"/>
          </p:nvPr>
        </p:nvSpPr>
        <p:spPr>
          <a:xfrm>
            <a:off x="1524000" y="1607109"/>
            <a:ext cx="9144000" cy="2900518"/>
          </a:xfrm>
        </p:spPr>
        <p:txBody>
          <a:bodyPr>
            <a:normAutofit/>
          </a:bodyPr>
          <a:lstStyle/>
          <a:p>
            <a:r>
              <a:rPr lang="en-LK" sz="8000" dirty="0">
                <a:solidFill>
                  <a:srgbClr val="FFFFFF"/>
                </a:solidFill>
                <a:latin typeface="Times New Roman" panose="02020603050405020304" pitchFamily="18" charset="0"/>
                <a:cs typeface="Times New Roman" panose="02020603050405020304" pitchFamily="18" charset="0"/>
              </a:rPr>
              <a:t>Smart Dehydration System</a:t>
            </a:r>
          </a:p>
        </p:txBody>
      </p:sp>
      <p:sp>
        <p:nvSpPr>
          <p:cNvPr id="3" name="Subtitle 2">
            <a:extLst>
              <a:ext uri="{FF2B5EF4-FFF2-40B4-BE49-F238E27FC236}">
                <a16:creationId xmlns:a16="http://schemas.microsoft.com/office/drawing/2014/main" id="{35797D17-89C9-840B-60F0-86BB2A810CF6}"/>
              </a:ext>
            </a:extLst>
          </p:cNvPr>
          <p:cNvSpPr>
            <a:spLocks noGrp="1"/>
          </p:cNvSpPr>
          <p:nvPr>
            <p:ph type="subTitle" idx="1"/>
          </p:nvPr>
        </p:nvSpPr>
        <p:spPr>
          <a:xfrm>
            <a:off x="1381127" y="4701693"/>
            <a:ext cx="9144000" cy="1098395"/>
          </a:xfrm>
        </p:spPr>
        <p:txBody>
          <a:bodyPr>
            <a:normAutofit/>
          </a:bodyPr>
          <a:lstStyle/>
          <a:p>
            <a:r>
              <a:rPr lang="en-LK" sz="3600" dirty="0">
                <a:solidFill>
                  <a:srgbClr val="FFFFFF"/>
                </a:solidFill>
              </a:rPr>
              <a:t>Group X</a:t>
            </a:r>
          </a:p>
        </p:txBody>
      </p:sp>
    </p:spTree>
    <p:extLst>
      <p:ext uri="{BB962C8B-B14F-4D97-AF65-F5344CB8AC3E}">
        <p14:creationId xmlns:p14="http://schemas.microsoft.com/office/powerpoint/2010/main" val="2129193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CE40-3CE5-5BD8-DEA6-9144CA9E9FED}"/>
              </a:ext>
            </a:extLst>
          </p:cNvPr>
          <p:cNvSpPr>
            <a:spLocks noGrp="1"/>
          </p:cNvSpPr>
          <p:nvPr>
            <p:ph type="title"/>
          </p:nvPr>
        </p:nvSpPr>
        <p:spPr/>
        <p:txBody>
          <a:bodyPr/>
          <a:lstStyle/>
          <a:p>
            <a:endParaRPr lang="en-LK" dirty="0"/>
          </a:p>
        </p:txBody>
      </p:sp>
      <p:sp useBgFill="1">
        <p:nvSpPr>
          <p:cNvPr id="4" name="Rectangle 3">
            <a:extLst>
              <a:ext uri="{FF2B5EF4-FFF2-40B4-BE49-F238E27FC236}">
                <a16:creationId xmlns:a16="http://schemas.microsoft.com/office/drawing/2014/main" id="{ECE438C8-E27A-B427-BE1B-D1E4F713B8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C62263E-9B49-29DE-CB6D-82377C40474E}"/>
              </a:ext>
            </a:extLst>
          </p:cNvPr>
          <p:cNvSpPr txBox="1">
            <a:spLocks/>
          </p:cNvSpPr>
          <p:nvPr/>
        </p:nvSpPr>
        <p:spPr>
          <a:xfrm>
            <a:off x="890338" y="640080"/>
            <a:ext cx="3734014" cy="356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a:t>PROBLEMS AND SOLUTIONS</a:t>
            </a:r>
            <a:endParaRPr lang="en-US" sz="5400" dirty="0"/>
          </a:p>
        </p:txBody>
      </p:sp>
      <p:sp>
        <p:nvSpPr>
          <p:cNvPr id="6" name="sketchy line">
            <a:extLst>
              <a:ext uri="{FF2B5EF4-FFF2-40B4-BE49-F238E27FC236}">
                <a16:creationId xmlns:a16="http://schemas.microsoft.com/office/drawing/2014/main" id="{DBF526F9-8123-58C7-E2A8-A7CCEDFE4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44177E-7213-29C8-E2B6-311224CDD83C}"/>
              </a:ext>
            </a:extLst>
          </p:cNvPr>
          <p:cNvPicPr>
            <a:picLocks noChangeAspect="1"/>
          </p:cNvPicPr>
          <p:nvPr/>
        </p:nvPicPr>
        <p:blipFill rotWithShape="1">
          <a:blip r:embed="rId2"/>
          <a:srcRect t="33190" r="1" b="20700"/>
          <a:stretch/>
        </p:blipFill>
        <p:spPr>
          <a:xfrm>
            <a:off x="5313225" y="254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3526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D54F01B-0502-145A-A37D-AF1AF87A37B6}"/>
              </a:ext>
            </a:extLst>
          </p:cNvPr>
          <p:cNvGraphicFramePr>
            <a:graphicFrameLocks noGrp="1"/>
          </p:cNvGraphicFramePr>
          <p:nvPr>
            <p:extLst>
              <p:ext uri="{D42A27DB-BD31-4B8C-83A1-F6EECF244321}">
                <p14:modId xmlns:p14="http://schemas.microsoft.com/office/powerpoint/2010/main" val="1160671065"/>
              </p:ext>
            </p:extLst>
          </p:nvPr>
        </p:nvGraphicFramePr>
        <p:xfrm>
          <a:off x="639100" y="180124"/>
          <a:ext cx="10969576" cy="6454119"/>
        </p:xfrm>
        <a:graphic>
          <a:graphicData uri="http://schemas.openxmlformats.org/drawingml/2006/table">
            <a:tbl>
              <a:tblPr firstRow="1" bandRow="1">
                <a:tableStyleId>{7DF18680-E054-41AD-8BC1-D1AEF772440D}</a:tableStyleId>
              </a:tblPr>
              <a:tblGrid>
                <a:gridCol w="2976873">
                  <a:extLst>
                    <a:ext uri="{9D8B030D-6E8A-4147-A177-3AD203B41FA5}">
                      <a16:colId xmlns:a16="http://schemas.microsoft.com/office/drawing/2014/main" val="2125756171"/>
                    </a:ext>
                  </a:extLst>
                </a:gridCol>
                <a:gridCol w="7992703">
                  <a:extLst>
                    <a:ext uri="{9D8B030D-6E8A-4147-A177-3AD203B41FA5}">
                      <a16:colId xmlns:a16="http://schemas.microsoft.com/office/drawing/2014/main" val="1277857452"/>
                    </a:ext>
                  </a:extLst>
                </a:gridCol>
              </a:tblGrid>
              <a:tr h="310202">
                <a:tc>
                  <a:txBody>
                    <a:bodyPr/>
                    <a:lstStyle/>
                    <a:p>
                      <a:pPr algn="ctr"/>
                      <a:r>
                        <a:rPr lang="en-LK" dirty="0"/>
                        <a:t>Problem</a:t>
                      </a:r>
                      <a:endParaRPr lang="en-LK" dirty="0">
                        <a:latin typeface="Times New Roman" panose="02020603050405020304" pitchFamily="18" charset="0"/>
                        <a:cs typeface="Times New Roman" panose="02020603050405020304" pitchFamily="18" charset="0"/>
                      </a:endParaRPr>
                    </a:p>
                  </a:txBody>
                  <a:tcPr/>
                </a:tc>
                <a:tc>
                  <a:txBody>
                    <a:bodyPr/>
                    <a:lstStyle/>
                    <a:p>
                      <a:pPr algn="ctr"/>
                      <a:r>
                        <a:rPr lang="en-LK" dirty="0"/>
                        <a:t>Solution</a:t>
                      </a:r>
                      <a:endParaRPr lang="en-LK"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9600152"/>
                  </a:ext>
                </a:extLst>
              </a:tr>
              <a:tr h="862969">
                <a:tc>
                  <a:txBody>
                    <a:bodyPr/>
                    <a:lstStyle/>
                    <a:p>
                      <a:pPr algn="ctr"/>
                      <a:r>
                        <a:rPr lang="en-GB" dirty="0"/>
                        <a:t> ⁠Load Cell Stability </a:t>
                      </a:r>
                      <a:endParaRPr lang="en-L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Exploring more stable load cell options, implementing calibration techniques, and applying signal filtering algorithms.</a:t>
                      </a:r>
                      <a:endParaRPr lang="en-LK" dirty="0"/>
                    </a:p>
                  </a:txBody>
                  <a:tcPr/>
                </a:tc>
                <a:extLst>
                  <a:ext uri="{0D108BD9-81ED-4DB2-BD59-A6C34878D82A}">
                    <a16:rowId xmlns:a16="http://schemas.microsoft.com/office/drawing/2014/main" val="74081128"/>
                  </a:ext>
                </a:extLst>
              </a:tr>
              <a:tr h="1058502">
                <a:tc>
                  <a:txBody>
                    <a:bodyPr/>
                    <a:lstStyle/>
                    <a:p>
                      <a:pPr algn="ctr"/>
                      <a:r>
                        <a:rPr lang="en-GB" dirty="0"/>
                        <a:t>⁠Integration Complexity</a:t>
                      </a:r>
                      <a:endParaRPr lang="en-LK" dirty="0"/>
                    </a:p>
                  </a:txBody>
                  <a:tcPr/>
                </a:tc>
                <a:tc>
                  <a:txBody>
                    <a:bodyPr/>
                    <a:lstStyle/>
                    <a:p>
                      <a:pPr algn="ctr"/>
                      <a:r>
                        <a:rPr lang="en-US" dirty="0"/>
                        <a:t>We're making our software and communication methods more efficient . referring new techniques and using some ais we created more accurate codes and try many times to configure both boards.</a:t>
                      </a:r>
                      <a:endParaRPr lang="en-LK" dirty="0"/>
                    </a:p>
                  </a:txBody>
                  <a:tcPr/>
                </a:tc>
                <a:extLst>
                  <a:ext uri="{0D108BD9-81ED-4DB2-BD59-A6C34878D82A}">
                    <a16:rowId xmlns:a16="http://schemas.microsoft.com/office/drawing/2014/main" val="3322421791"/>
                  </a:ext>
                </a:extLst>
              </a:tr>
              <a:tr h="1240808">
                <a:tc>
                  <a:txBody>
                    <a:bodyPr/>
                    <a:lstStyle/>
                    <a:p>
                      <a:pPr algn="ctr"/>
                      <a:r>
                        <a:rPr lang="en-GB" dirty="0"/>
                        <a:t>Sensor Data Transmission</a:t>
                      </a:r>
                      <a:endParaRPr lang="en-LK" dirty="0"/>
                    </a:p>
                  </a:txBody>
                  <a:tcPr/>
                </a:tc>
                <a:tc>
                  <a:txBody>
                    <a:bodyPr/>
                    <a:lstStyle/>
                    <a:p>
                      <a:pPr algn="ctr"/>
                      <a:r>
                        <a:rPr lang="en-US" dirty="0"/>
                        <a:t>as a future implement, we hope to make web app with mobile application and hope to pass all values to our Ui.</a:t>
                      </a:r>
                    </a:p>
                    <a:p>
                      <a:pPr algn="ctr"/>
                      <a:r>
                        <a:rPr lang="en-US" dirty="0"/>
                        <a:t>and we hope to analysis data and give best and smooth experience to our user.</a:t>
                      </a:r>
                    </a:p>
                    <a:p>
                      <a:pPr algn="ctr"/>
                      <a:endParaRPr lang="en-LK" dirty="0"/>
                    </a:p>
                  </a:txBody>
                  <a:tcPr/>
                </a:tc>
                <a:extLst>
                  <a:ext uri="{0D108BD9-81ED-4DB2-BD59-A6C34878D82A}">
                    <a16:rowId xmlns:a16="http://schemas.microsoft.com/office/drawing/2014/main" val="2829598319"/>
                  </a:ext>
                </a:extLst>
              </a:tr>
              <a:tr h="1706110">
                <a:tc>
                  <a:txBody>
                    <a:bodyPr/>
                    <a:lstStyle/>
                    <a:p>
                      <a:pPr algn="ctr"/>
                      <a:r>
                        <a:rPr lang="en-US" dirty="0"/>
                        <a:t>failed to configure automation mode</a:t>
                      </a:r>
                      <a:endParaRPr lang="en-LK" dirty="0"/>
                    </a:p>
                  </a:txBody>
                  <a:tcPr/>
                </a:tc>
                <a:tc>
                  <a:txBody>
                    <a:bodyPr/>
                    <a:lstStyle/>
                    <a:p>
                      <a:pPr algn="ctr"/>
                      <a:r>
                        <a:rPr lang="en-US" dirty="0"/>
                        <a:t>we create a logical code for automation mode using the weight of the fruit. The scale of fruits is related to temperature level and according to that dehydration time is automatically setting using our data analyzing. after finishing the all conditions, the dehydration process will be finishing.</a:t>
                      </a:r>
                    </a:p>
                    <a:p>
                      <a:pPr algn="ctr"/>
                      <a:r>
                        <a:rPr lang="en-US" dirty="0"/>
                        <a:t>we failure to merge both codes together and get a accurate result.</a:t>
                      </a:r>
                    </a:p>
                    <a:p>
                      <a:pPr algn="ctr"/>
                      <a:endParaRPr lang="en-LK" dirty="0"/>
                    </a:p>
                  </a:txBody>
                  <a:tcPr/>
                </a:tc>
                <a:extLst>
                  <a:ext uri="{0D108BD9-81ED-4DB2-BD59-A6C34878D82A}">
                    <a16:rowId xmlns:a16="http://schemas.microsoft.com/office/drawing/2014/main" val="2719772208"/>
                  </a:ext>
                </a:extLst>
              </a:tr>
              <a:tr h="1024776">
                <a:tc>
                  <a:txBody>
                    <a:bodyPr/>
                    <a:lstStyle/>
                    <a:p>
                      <a:pPr algn="ctr"/>
                      <a:r>
                        <a:rPr lang="en-LK" dirty="0"/>
                        <a:t>Damage Due to Overvoltage</a:t>
                      </a:r>
                    </a:p>
                  </a:txBody>
                  <a:tcPr/>
                </a:tc>
                <a:tc>
                  <a:txBody>
                    <a:bodyPr/>
                    <a:lstStyle/>
                    <a:p>
                      <a:pPr algn="ctr"/>
                      <a:r>
                        <a:rPr lang="en-US" dirty="0"/>
                        <a:t>we use some resisters to control the fan speed .because we create 3 fan speed levels and according to that we can provide 3 temperature levels to dehydration process.so we had to use some resisters to the power supply unit and due to over resistance, all resisters are get burned.</a:t>
                      </a:r>
                      <a:endParaRPr lang="en-LK" dirty="0"/>
                    </a:p>
                  </a:txBody>
                  <a:tcPr/>
                </a:tc>
                <a:extLst>
                  <a:ext uri="{0D108BD9-81ED-4DB2-BD59-A6C34878D82A}">
                    <a16:rowId xmlns:a16="http://schemas.microsoft.com/office/drawing/2014/main" val="4259982518"/>
                  </a:ext>
                </a:extLst>
              </a:tr>
            </a:tbl>
          </a:graphicData>
        </a:graphic>
      </p:graphicFrame>
    </p:spTree>
    <p:extLst>
      <p:ext uri="{BB962C8B-B14F-4D97-AF65-F5344CB8AC3E}">
        <p14:creationId xmlns:p14="http://schemas.microsoft.com/office/powerpoint/2010/main" val="332227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6BE7A-2B14-608D-0842-212257825EC6}"/>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DATA ANALYSIS</a:t>
            </a:r>
          </a:p>
        </p:txBody>
      </p:sp>
      <p:pic>
        <p:nvPicPr>
          <p:cNvPr id="5" name="Content Placeholder 4">
            <a:extLst>
              <a:ext uri="{FF2B5EF4-FFF2-40B4-BE49-F238E27FC236}">
                <a16:creationId xmlns:a16="http://schemas.microsoft.com/office/drawing/2014/main" id="{81B40C51-479B-10CC-3049-AB6EDFA2DD35}"/>
              </a:ext>
            </a:extLst>
          </p:cNvPr>
          <p:cNvPicPr>
            <a:picLocks noGrp="1" noChangeAspect="1"/>
          </p:cNvPicPr>
          <p:nvPr>
            <p:ph idx="1"/>
          </p:nvPr>
        </p:nvPicPr>
        <p:blipFill>
          <a:blip r:embed="rId2"/>
          <a:stretch>
            <a:fillRect/>
          </a:stretch>
        </p:blipFill>
        <p:spPr>
          <a:xfrm>
            <a:off x="81022" y="1833666"/>
            <a:ext cx="12110977" cy="4990944"/>
          </a:xfrm>
        </p:spPr>
      </p:pic>
    </p:spTree>
    <p:extLst>
      <p:ext uri="{BB962C8B-B14F-4D97-AF65-F5344CB8AC3E}">
        <p14:creationId xmlns:p14="http://schemas.microsoft.com/office/powerpoint/2010/main" val="847890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528E28-8B1D-BA8C-09D1-3DE6647CB469}"/>
              </a:ext>
            </a:extLst>
          </p:cNvPr>
          <p:cNvSpPr>
            <a:spLocks noGrp="1"/>
          </p:cNvSpPr>
          <p:nvPr>
            <p:ph type="title"/>
          </p:nvPr>
        </p:nvSpPr>
        <p:spPr>
          <a:xfrm>
            <a:off x="838200" y="557190"/>
            <a:ext cx="10515600" cy="1840010"/>
          </a:xfrm>
        </p:spPr>
        <p:txBody>
          <a:bodyPr vert="horz" lIns="91440" tIns="45720" rIns="91440" bIns="45720" rtlCol="0" anchor="ctr">
            <a:normAutofit/>
          </a:bodyPr>
          <a:lstStyle/>
          <a:p>
            <a:r>
              <a:rPr lang="en-US" sz="5200" kern="1200">
                <a:solidFill>
                  <a:schemeClr val="tx1"/>
                </a:solidFill>
                <a:latin typeface="+mj-lt"/>
                <a:ea typeface="+mj-ea"/>
                <a:cs typeface="+mj-cs"/>
              </a:rPr>
              <a:t>BEFORE VS AFTER DEHYDRATION</a:t>
            </a:r>
          </a:p>
        </p:txBody>
      </p:sp>
      <p:pic>
        <p:nvPicPr>
          <p:cNvPr id="4" name="Content Placeholder 3" descr="A plate of sliced bananas&#10;&#10;Description automatically generated">
            <a:extLst>
              <a:ext uri="{FF2B5EF4-FFF2-40B4-BE49-F238E27FC236}">
                <a16:creationId xmlns:a16="http://schemas.microsoft.com/office/drawing/2014/main" id="{661B76F0-4C31-61F0-EF17-988089EB5232}"/>
              </a:ext>
            </a:extLst>
          </p:cNvPr>
          <p:cNvPicPr>
            <a:picLocks noGrp="1" noChangeAspect="1"/>
          </p:cNvPicPr>
          <p:nvPr>
            <p:ph idx="1"/>
          </p:nvPr>
        </p:nvPicPr>
        <p:blipFill rotWithShape="1">
          <a:blip r:embed="rId2"/>
          <a:srcRect t="19241" r="2" b="19724"/>
          <a:stretch/>
        </p:blipFill>
        <p:spPr>
          <a:xfrm>
            <a:off x="182787" y="2558694"/>
            <a:ext cx="2827865" cy="3731891"/>
          </a:xfrm>
          <a:prstGeom prst="rect">
            <a:avLst/>
          </a:prstGeom>
        </p:spPr>
      </p:pic>
      <p:pic>
        <p:nvPicPr>
          <p:cNvPr id="7" name="Picture 6" descr="A red bowl with food on it&#10;&#10;Description automatically generated">
            <a:extLst>
              <a:ext uri="{FF2B5EF4-FFF2-40B4-BE49-F238E27FC236}">
                <a16:creationId xmlns:a16="http://schemas.microsoft.com/office/drawing/2014/main" id="{CB46D8D1-166F-054C-231A-77E3381DB537}"/>
              </a:ext>
            </a:extLst>
          </p:cNvPr>
          <p:cNvPicPr>
            <a:picLocks noChangeAspect="1"/>
          </p:cNvPicPr>
          <p:nvPr/>
        </p:nvPicPr>
        <p:blipFill rotWithShape="1">
          <a:blip r:embed="rId3"/>
          <a:srcRect r="38966" b="2"/>
          <a:stretch/>
        </p:blipFill>
        <p:spPr>
          <a:xfrm rot="5400000">
            <a:off x="2728747" y="3010707"/>
            <a:ext cx="3731891" cy="2827865"/>
          </a:xfrm>
          <a:prstGeom prst="rect">
            <a:avLst/>
          </a:prstGeom>
        </p:spPr>
      </p:pic>
      <p:pic>
        <p:nvPicPr>
          <p:cNvPr id="6" name="Picture 5" descr="A hand holding a piece of fruit&#10;&#10;Description automatically generated">
            <a:extLst>
              <a:ext uri="{FF2B5EF4-FFF2-40B4-BE49-F238E27FC236}">
                <a16:creationId xmlns:a16="http://schemas.microsoft.com/office/drawing/2014/main" id="{4A6B0C4C-BBD6-E419-2BF7-CB375E9F9D41}"/>
              </a:ext>
            </a:extLst>
          </p:cNvPr>
          <p:cNvPicPr>
            <a:picLocks noChangeAspect="1"/>
          </p:cNvPicPr>
          <p:nvPr/>
        </p:nvPicPr>
        <p:blipFill rotWithShape="1">
          <a:blip r:embed="rId4"/>
          <a:srcRect l="13626" r="25339" b="2"/>
          <a:stretch/>
        </p:blipFill>
        <p:spPr>
          <a:xfrm rot="5400000">
            <a:off x="5726720" y="3010707"/>
            <a:ext cx="3731891" cy="2827865"/>
          </a:xfrm>
          <a:prstGeom prst="rect">
            <a:avLst/>
          </a:prstGeom>
        </p:spPr>
      </p:pic>
      <p:pic>
        <p:nvPicPr>
          <p:cNvPr id="5" name="Content Placeholder 3" descr="A group of slices of banana&#10;&#10;Description automatically generated">
            <a:extLst>
              <a:ext uri="{FF2B5EF4-FFF2-40B4-BE49-F238E27FC236}">
                <a16:creationId xmlns:a16="http://schemas.microsoft.com/office/drawing/2014/main" id="{7ECD4A15-FF2B-73CA-C8C8-E3E744C14F4D}"/>
              </a:ext>
            </a:extLst>
          </p:cNvPr>
          <p:cNvPicPr>
            <a:picLocks noChangeAspect="1"/>
          </p:cNvPicPr>
          <p:nvPr/>
        </p:nvPicPr>
        <p:blipFill rotWithShape="1">
          <a:blip r:embed="rId5"/>
          <a:srcRect l="35072" r="22304" b="-1"/>
          <a:stretch/>
        </p:blipFill>
        <p:spPr>
          <a:xfrm>
            <a:off x="9176706" y="2558694"/>
            <a:ext cx="2827865" cy="3731891"/>
          </a:xfrm>
          <a:prstGeom prst="rect">
            <a:avLst/>
          </a:prstGeom>
        </p:spPr>
      </p:pic>
    </p:spTree>
    <p:extLst>
      <p:ext uri="{BB962C8B-B14F-4D97-AF65-F5344CB8AC3E}">
        <p14:creationId xmlns:p14="http://schemas.microsoft.com/office/powerpoint/2010/main" val="267466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BAE1-5273-8BE6-ED91-5A96810FB48A}"/>
              </a:ext>
            </a:extLst>
          </p:cNvPr>
          <p:cNvSpPr>
            <a:spLocks noGrp="1"/>
          </p:cNvSpPr>
          <p:nvPr>
            <p:ph type="title"/>
          </p:nvPr>
        </p:nvSpPr>
        <p:spPr/>
        <p:txBody>
          <a:bodyPr/>
          <a:lstStyle/>
          <a:p>
            <a:endParaRPr lang="en-LK" dirty="0"/>
          </a:p>
        </p:txBody>
      </p:sp>
      <p:sp>
        <p:nvSpPr>
          <p:cNvPr id="3" name="Text Placeholder 2">
            <a:extLst>
              <a:ext uri="{FF2B5EF4-FFF2-40B4-BE49-F238E27FC236}">
                <a16:creationId xmlns:a16="http://schemas.microsoft.com/office/drawing/2014/main" id="{AB2B484C-78EC-28DA-E0BE-62E6FDC4BDB6}"/>
              </a:ext>
            </a:extLst>
          </p:cNvPr>
          <p:cNvSpPr>
            <a:spLocks noGrp="1"/>
          </p:cNvSpPr>
          <p:nvPr>
            <p:ph type="body" idx="1"/>
          </p:nvPr>
        </p:nvSpPr>
        <p:spPr/>
        <p:txBody>
          <a:bodyPr/>
          <a:lstStyle/>
          <a:p>
            <a:endParaRPr lang="en-LK"/>
          </a:p>
        </p:txBody>
      </p:sp>
      <p:sp>
        <p:nvSpPr>
          <p:cNvPr id="4" name="Rectangle 3">
            <a:extLst>
              <a:ext uri="{FF2B5EF4-FFF2-40B4-BE49-F238E27FC236}">
                <a16:creationId xmlns:a16="http://schemas.microsoft.com/office/drawing/2014/main" id="{B0100BA1-7128-6A8D-FDD7-0A05327C0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The Ultimate Guide to Dehydrating Food - Fresh Off The Grid">
            <a:extLst>
              <a:ext uri="{FF2B5EF4-FFF2-40B4-BE49-F238E27FC236}">
                <a16:creationId xmlns:a16="http://schemas.microsoft.com/office/drawing/2014/main" id="{12DAFADC-9AD9-DD3B-56A2-4C4F5852389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5039" r="-1" b="10670"/>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D7F948-3925-D876-F34A-83A68FB6A856}"/>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a:solidFill>
                  <a:schemeClr val="bg1"/>
                </a:solidFill>
                <a:latin typeface="+mj-lt"/>
                <a:ea typeface="+mj-ea"/>
                <a:cs typeface="+mj-cs"/>
              </a:rPr>
              <a:t>Thank you !</a:t>
            </a:r>
          </a:p>
        </p:txBody>
      </p:sp>
      <p:sp>
        <p:nvSpPr>
          <p:cNvPr id="7" name="sketchy line">
            <a:extLst>
              <a:ext uri="{FF2B5EF4-FFF2-40B4-BE49-F238E27FC236}">
                <a16:creationId xmlns:a16="http://schemas.microsoft.com/office/drawing/2014/main" id="{43D078FE-CF20-122C-EEA4-01D049BF61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032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441D-E5FC-157F-650A-53FFAFEBCFC5}"/>
              </a:ext>
            </a:extLst>
          </p:cNvPr>
          <p:cNvSpPr>
            <a:spLocks noGrp="1"/>
          </p:cNvSpPr>
          <p:nvPr>
            <p:ph type="title"/>
          </p:nvPr>
        </p:nvSpPr>
        <p:spPr/>
        <p:txBody>
          <a:bodyPr/>
          <a:lstStyle/>
          <a:p>
            <a:pPr algn="ctr"/>
            <a:r>
              <a:rPr lang="en-LK" dirty="0">
                <a:latin typeface="Times New Roman" panose="02020603050405020304" pitchFamily="18" charset="0"/>
                <a:cs typeface="Times New Roman" panose="02020603050405020304" pitchFamily="18" charset="0"/>
              </a:rPr>
              <a:t>GROUP MEMBERS</a:t>
            </a:r>
          </a:p>
        </p:txBody>
      </p:sp>
      <p:graphicFrame>
        <p:nvGraphicFramePr>
          <p:cNvPr id="11" name="Table 10">
            <a:extLst>
              <a:ext uri="{FF2B5EF4-FFF2-40B4-BE49-F238E27FC236}">
                <a16:creationId xmlns:a16="http://schemas.microsoft.com/office/drawing/2014/main" id="{AD9E75E5-1346-3B5A-CC89-B19134FFE24A}"/>
              </a:ext>
            </a:extLst>
          </p:cNvPr>
          <p:cNvGraphicFramePr>
            <a:graphicFrameLocks noGrp="1"/>
          </p:cNvGraphicFramePr>
          <p:nvPr>
            <p:extLst>
              <p:ext uri="{D42A27DB-BD31-4B8C-83A1-F6EECF244321}">
                <p14:modId xmlns:p14="http://schemas.microsoft.com/office/powerpoint/2010/main" val="1264323631"/>
              </p:ext>
            </p:extLst>
          </p:nvPr>
        </p:nvGraphicFramePr>
        <p:xfrm>
          <a:off x="1700212" y="2062163"/>
          <a:ext cx="8382000" cy="3339357"/>
        </p:xfrm>
        <a:graphic>
          <a:graphicData uri="http://schemas.openxmlformats.org/drawingml/2006/table">
            <a:tbl>
              <a:tblPr firstRow="1" bandRow="1">
                <a:tableStyleId>{08FB837D-C827-4EFA-A057-4D05807E0F7C}</a:tableStyleId>
              </a:tblPr>
              <a:tblGrid>
                <a:gridCol w="4191000">
                  <a:extLst>
                    <a:ext uri="{9D8B030D-6E8A-4147-A177-3AD203B41FA5}">
                      <a16:colId xmlns:a16="http://schemas.microsoft.com/office/drawing/2014/main" val="3272318014"/>
                    </a:ext>
                  </a:extLst>
                </a:gridCol>
                <a:gridCol w="4191000">
                  <a:extLst>
                    <a:ext uri="{9D8B030D-6E8A-4147-A177-3AD203B41FA5}">
                      <a16:colId xmlns:a16="http://schemas.microsoft.com/office/drawing/2014/main" val="2255413087"/>
                    </a:ext>
                  </a:extLst>
                </a:gridCol>
              </a:tblGrid>
              <a:tr h="477051">
                <a:tc>
                  <a:txBody>
                    <a:bodyPr/>
                    <a:lstStyle/>
                    <a:p>
                      <a:pPr algn="ctr"/>
                      <a:r>
                        <a:rPr lang="en-LK" dirty="0"/>
                        <a:t>Student ID</a:t>
                      </a:r>
                    </a:p>
                  </a:txBody>
                  <a:tcPr/>
                </a:tc>
                <a:tc>
                  <a:txBody>
                    <a:bodyPr/>
                    <a:lstStyle/>
                    <a:p>
                      <a:pPr algn="ctr"/>
                      <a:r>
                        <a:rPr lang="en-LK" dirty="0"/>
                        <a:t>Name </a:t>
                      </a:r>
                    </a:p>
                  </a:txBody>
                  <a:tcPr/>
                </a:tc>
                <a:extLst>
                  <a:ext uri="{0D108BD9-81ED-4DB2-BD59-A6C34878D82A}">
                    <a16:rowId xmlns:a16="http://schemas.microsoft.com/office/drawing/2014/main" val="2513384833"/>
                  </a:ext>
                </a:extLst>
              </a:tr>
              <a:tr h="477051">
                <a:tc>
                  <a:txBody>
                    <a:bodyPr/>
                    <a:lstStyle/>
                    <a:p>
                      <a:pPr algn="ctr"/>
                      <a:r>
                        <a:rPr lang="en-GB" sz="1700" dirty="0"/>
                        <a:t>10899225</a:t>
                      </a:r>
                      <a:endParaRPr lang="en-LK" sz="1700" dirty="0"/>
                    </a:p>
                  </a:txBody>
                  <a:tcPr marL="85629" marR="85629" marT="42814" marB="42814"/>
                </a:tc>
                <a:tc>
                  <a:txBody>
                    <a:bodyPr/>
                    <a:lstStyle/>
                    <a:p>
                      <a:pPr algn="ctr"/>
                      <a:r>
                        <a:rPr lang="en-GB" sz="1700" dirty="0" err="1"/>
                        <a:t>K.A.S.A.Kahandawa</a:t>
                      </a:r>
                      <a:endParaRPr lang="en-LK" sz="1700" dirty="0"/>
                    </a:p>
                  </a:txBody>
                  <a:tcPr marL="85629" marR="85629" marT="42814" marB="42814"/>
                </a:tc>
                <a:extLst>
                  <a:ext uri="{0D108BD9-81ED-4DB2-BD59-A6C34878D82A}">
                    <a16:rowId xmlns:a16="http://schemas.microsoft.com/office/drawing/2014/main" val="847492795"/>
                  </a:ext>
                </a:extLst>
              </a:tr>
              <a:tr h="477051">
                <a:tc>
                  <a:txBody>
                    <a:bodyPr/>
                    <a:lstStyle/>
                    <a:p>
                      <a:pPr algn="ctr"/>
                      <a:r>
                        <a:rPr lang="en-GB" sz="1700" dirty="0"/>
                        <a:t>10899366</a:t>
                      </a:r>
                      <a:endParaRPr lang="en-LK" sz="1700" dirty="0"/>
                    </a:p>
                  </a:txBody>
                  <a:tcPr marL="85629" marR="85629" marT="42814" marB="42814"/>
                </a:tc>
                <a:tc>
                  <a:txBody>
                    <a:bodyPr/>
                    <a:lstStyle/>
                    <a:p>
                      <a:pPr algn="ctr"/>
                      <a:r>
                        <a:rPr lang="en-GB" sz="1700" dirty="0" err="1"/>
                        <a:t>A.M.S.D.Senevirathne</a:t>
                      </a:r>
                      <a:endParaRPr lang="en-LK" sz="1700" dirty="0"/>
                    </a:p>
                  </a:txBody>
                  <a:tcPr marL="85629" marR="85629" marT="42814" marB="42814"/>
                </a:tc>
                <a:extLst>
                  <a:ext uri="{0D108BD9-81ED-4DB2-BD59-A6C34878D82A}">
                    <a16:rowId xmlns:a16="http://schemas.microsoft.com/office/drawing/2014/main" val="455061827"/>
                  </a:ext>
                </a:extLst>
              </a:tr>
              <a:tr h="477051">
                <a:tc>
                  <a:txBody>
                    <a:bodyPr/>
                    <a:lstStyle/>
                    <a:p>
                      <a:pPr algn="ctr"/>
                      <a:r>
                        <a:rPr lang="en-GB" sz="1700" dirty="0"/>
                        <a:t>10899381</a:t>
                      </a:r>
                      <a:endParaRPr lang="en-LK" sz="1700" dirty="0"/>
                    </a:p>
                  </a:txBody>
                  <a:tcPr marL="85629" marR="85629" marT="42814" marB="42814"/>
                </a:tc>
                <a:tc>
                  <a:txBody>
                    <a:bodyPr/>
                    <a:lstStyle/>
                    <a:p>
                      <a:pPr algn="ctr"/>
                      <a:r>
                        <a:rPr lang="en-GB" sz="1700" dirty="0" err="1"/>
                        <a:t>W.M.U.N.Wickramasinghe</a:t>
                      </a:r>
                      <a:endParaRPr lang="en-LK" sz="1700" dirty="0"/>
                    </a:p>
                  </a:txBody>
                  <a:tcPr marL="85629" marR="85629" marT="42814" marB="42814"/>
                </a:tc>
                <a:extLst>
                  <a:ext uri="{0D108BD9-81ED-4DB2-BD59-A6C34878D82A}">
                    <a16:rowId xmlns:a16="http://schemas.microsoft.com/office/drawing/2014/main" val="2626520291"/>
                  </a:ext>
                </a:extLst>
              </a:tr>
              <a:tr h="477051">
                <a:tc>
                  <a:txBody>
                    <a:bodyPr/>
                    <a:lstStyle/>
                    <a:p>
                      <a:pPr algn="ctr"/>
                      <a:r>
                        <a:rPr lang="en-GB" sz="1700" dirty="0"/>
                        <a:t>         10899202	</a:t>
                      </a:r>
                      <a:endParaRPr lang="en-LK" sz="1700" dirty="0"/>
                    </a:p>
                  </a:txBody>
                  <a:tcPr marL="85629" marR="85629" marT="42814" marB="42814"/>
                </a:tc>
                <a:tc>
                  <a:txBody>
                    <a:bodyPr/>
                    <a:lstStyle/>
                    <a:p>
                      <a:pPr algn="ctr"/>
                      <a:r>
                        <a:rPr lang="en-GB" sz="1700" dirty="0" err="1"/>
                        <a:t>K.U.D.L.Darshana</a:t>
                      </a:r>
                      <a:endParaRPr lang="en-LK" sz="1700" dirty="0"/>
                    </a:p>
                  </a:txBody>
                  <a:tcPr marL="85629" marR="85629" marT="42814" marB="42814"/>
                </a:tc>
                <a:extLst>
                  <a:ext uri="{0D108BD9-81ED-4DB2-BD59-A6C34878D82A}">
                    <a16:rowId xmlns:a16="http://schemas.microsoft.com/office/drawing/2014/main" val="2339288802"/>
                  </a:ext>
                </a:extLst>
              </a:tr>
              <a:tr h="477051">
                <a:tc>
                  <a:txBody>
                    <a:bodyPr/>
                    <a:lstStyle/>
                    <a:p>
                      <a:pPr algn="ctr"/>
                      <a:r>
                        <a:rPr lang="en-GB" sz="1700" dirty="0"/>
                        <a:t>10899377</a:t>
                      </a:r>
                      <a:endParaRPr lang="en-LK" sz="1700" dirty="0"/>
                    </a:p>
                  </a:txBody>
                  <a:tcPr marL="85629" marR="85629" marT="42814" marB="42814"/>
                </a:tc>
                <a:tc>
                  <a:txBody>
                    <a:bodyPr/>
                    <a:lstStyle/>
                    <a:p>
                      <a:pPr algn="ctr"/>
                      <a:r>
                        <a:rPr lang="en-GB" sz="1700" dirty="0" err="1"/>
                        <a:t>A.A.Udaraka</a:t>
                      </a:r>
                      <a:endParaRPr lang="en-LK" sz="1700" dirty="0"/>
                    </a:p>
                  </a:txBody>
                  <a:tcPr marL="85629" marR="85629" marT="42814" marB="42814"/>
                </a:tc>
                <a:extLst>
                  <a:ext uri="{0D108BD9-81ED-4DB2-BD59-A6C34878D82A}">
                    <a16:rowId xmlns:a16="http://schemas.microsoft.com/office/drawing/2014/main" val="518051203"/>
                  </a:ext>
                </a:extLst>
              </a:tr>
              <a:tr h="477051">
                <a:tc>
                  <a:txBody>
                    <a:bodyPr/>
                    <a:lstStyle/>
                    <a:p>
                      <a:pPr algn="ctr"/>
                      <a:r>
                        <a:rPr lang="en-GB" sz="1700"/>
                        <a:t>10898677</a:t>
                      </a:r>
                      <a:endParaRPr lang="en-LK" sz="1700"/>
                    </a:p>
                  </a:txBody>
                  <a:tcPr marL="85629" marR="85629" marT="42814" marB="42814"/>
                </a:tc>
                <a:tc>
                  <a:txBody>
                    <a:bodyPr/>
                    <a:lstStyle/>
                    <a:p>
                      <a:pPr algn="ctr"/>
                      <a:r>
                        <a:rPr lang="en-GB" sz="1700" dirty="0"/>
                        <a:t>B.A.Ranamuka</a:t>
                      </a:r>
                      <a:endParaRPr lang="en-LK" sz="1700" dirty="0"/>
                    </a:p>
                  </a:txBody>
                  <a:tcPr marL="85629" marR="85629" marT="42814" marB="42814"/>
                </a:tc>
                <a:extLst>
                  <a:ext uri="{0D108BD9-81ED-4DB2-BD59-A6C34878D82A}">
                    <a16:rowId xmlns:a16="http://schemas.microsoft.com/office/drawing/2014/main" val="3667463311"/>
                  </a:ext>
                </a:extLst>
              </a:tr>
            </a:tbl>
          </a:graphicData>
        </a:graphic>
      </p:graphicFrame>
    </p:spTree>
    <p:extLst>
      <p:ext uri="{BB962C8B-B14F-4D97-AF65-F5344CB8AC3E}">
        <p14:creationId xmlns:p14="http://schemas.microsoft.com/office/powerpoint/2010/main" val="3646652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C7AA6-3B50-5EBA-60B4-09B0F6EED53E}"/>
              </a:ext>
            </a:extLst>
          </p:cNvPr>
          <p:cNvSpPr>
            <a:spLocks noGrp="1"/>
          </p:cNvSpPr>
          <p:nvPr>
            <p:ph type="title"/>
          </p:nvPr>
        </p:nvSpPr>
        <p:spPr>
          <a:xfrm>
            <a:off x="411480" y="987552"/>
            <a:ext cx="4485861" cy="1088136"/>
          </a:xfrm>
        </p:spPr>
        <p:txBody>
          <a:bodyPr anchor="b">
            <a:normAutofit/>
          </a:bodyPr>
          <a:lstStyle/>
          <a:p>
            <a:pPr algn="ctr"/>
            <a:r>
              <a:rPr lang="en-LK" sz="3400" dirty="0">
                <a:latin typeface="Times New Roman" panose="02020603050405020304" pitchFamily="18" charset="0"/>
                <a:cs typeface="Times New Roman" panose="02020603050405020304" pitchFamily="18" charset="0"/>
              </a:rPr>
              <a:t>CONTENT</a:t>
            </a:r>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F83B1AB-3C22-AE52-6B0D-04E3AA552386}"/>
              </a:ext>
            </a:extLst>
          </p:cNvPr>
          <p:cNvSpPr>
            <a:spLocks noGrp="1"/>
          </p:cNvSpPr>
          <p:nvPr>
            <p:ph idx="1"/>
          </p:nvPr>
        </p:nvSpPr>
        <p:spPr>
          <a:xfrm>
            <a:off x="411479" y="2688336"/>
            <a:ext cx="4498848" cy="3584448"/>
          </a:xfrm>
        </p:spPr>
        <p:txBody>
          <a:bodyPr anchor="t">
            <a:normAutofit/>
          </a:bodyPr>
          <a:lstStyle/>
          <a:p>
            <a:r>
              <a:rPr lang="en-LK" dirty="0">
                <a:latin typeface="Times New Roman" panose="02020603050405020304" pitchFamily="18" charset="0"/>
                <a:cs typeface="Times New Roman" panose="02020603050405020304" pitchFamily="18" charset="0"/>
              </a:rPr>
              <a:t>Introduction</a:t>
            </a:r>
          </a:p>
          <a:p>
            <a:r>
              <a:rPr lang="en-LK" dirty="0">
                <a:latin typeface="Times New Roman" panose="02020603050405020304" pitchFamily="18" charset="0"/>
                <a:cs typeface="Times New Roman" panose="02020603050405020304" pitchFamily="18" charset="0"/>
              </a:rPr>
              <a:t>Purpose and Objectives</a:t>
            </a:r>
          </a:p>
          <a:p>
            <a:r>
              <a:rPr lang="en-LK" dirty="0">
                <a:latin typeface="Times New Roman" panose="02020603050405020304" pitchFamily="18" charset="0"/>
                <a:cs typeface="Times New Roman" panose="02020603050405020304" pitchFamily="18" charset="0"/>
              </a:rPr>
              <a:t>Key Components</a:t>
            </a:r>
          </a:p>
          <a:p>
            <a:r>
              <a:rPr lang="en-LK" dirty="0">
                <a:latin typeface="Times New Roman" panose="02020603050405020304" pitchFamily="18" charset="0"/>
                <a:cs typeface="Times New Roman" panose="02020603050405020304" pitchFamily="18" charset="0"/>
              </a:rPr>
              <a:t>Key Benefits</a:t>
            </a:r>
          </a:p>
          <a:p>
            <a:r>
              <a:rPr lang="en-LK" dirty="0">
                <a:latin typeface="Times New Roman" panose="02020603050405020304" pitchFamily="18" charset="0"/>
                <a:cs typeface="Times New Roman" panose="02020603050405020304" pitchFamily="18" charset="0"/>
              </a:rPr>
              <a:t>Problems and solutions</a:t>
            </a:r>
          </a:p>
          <a:p>
            <a:r>
              <a:rPr lang="en-LK" dirty="0">
                <a:latin typeface="Times New Roman" panose="02020603050405020304" pitchFamily="18" charset="0"/>
                <a:cs typeface="Times New Roman" panose="02020603050405020304" pitchFamily="18" charset="0"/>
              </a:rPr>
              <a:t>User-Friendly Design</a:t>
            </a:r>
          </a:p>
          <a:p>
            <a:r>
              <a:rPr lang="en-LK" dirty="0">
                <a:latin typeface="Times New Roman" panose="02020603050405020304" pitchFamily="18" charset="0"/>
                <a:cs typeface="Times New Roman" panose="02020603050405020304" pitchFamily="18" charset="0"/>
              </a:rPr>
              <a:t>Future Works</a:t>
            </a:r>
          </a:p>
        </p:txBody>
      </p:sp>
      <p:pic>
        <p:nvPicPr>
          <p:cNvPr id="4" name="Picture 2" descr="Best practice for drying fruit and vegetables | Dehydrators Blog">
            <a:extLst>
              <a:ext uri="{FF2B5EF4-FFF2-40B4-BE49-F238E27FC236}">
                <a16:creationId xmlns:a16="http://schemas.microsoft.com/office/drawing/2014/main" id="{578F7BCB-214D-3717-0B53-8AF2DE5AE5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8" r="15796"/>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2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9" name="Rectangle 410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D89B1-A3DB-ADBA-716D-21CA83DB397C}"/>
              </a:ext>
            </a:extLst>
          </p:cNvPr>
          <p:cNvSpPr>
            <a:spLocks noGrp="1"/>
          </p:cNvSpPr>
          <p:nvPr>
            <p:ph type="title"/>
          </p:nvPr>
        </p:nvSpPr>
        <p:spPr>
          <a:xfrm>
            <a:off x="640080" y="325369"/>
            <a:ext cx="4368602" cy="1956841"/>
          </a:xfrm>
        </p:spPr>
        <p:txBody>
          <a:bodyPr anchor="b">
            <a:normAutofit/>
          </a:bodyPr>
          <a:lstStyle/>
          <a:p>
            <a:r>
              <a:rPr lang="en-LK" sz="4200" dirty="0">
                <a:latin typeface="Times New Roman" panose="02020603050405020304" pitchFamily="18" charset="0"/>
                <a:cs typeface="Times New Roman" panose="02020603050405020304" pitchFamily="18" charset="0"/>
              </a:rPr>
              <a:t>INTRODUCTION</a:t>
            </a:r>
          </a:p>
        </p:txBody>
      </p:sp>
      <p:sp>
        <p:nvSpPr>
          <p:cNvPr id="411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B97F6F-5B63-B67B-D627-B7A5008F709A}"/>
              </a:ext>
            </a:extLst>
          </p:cNvPr>
          <p:cNvSpPr>
            <a:spLocks noGrp="1"/>
          </p:cNvSpPr>
          <p:nvPr>
            <p:ph idx="1"/>
          </p:nvPr>
        </p:nvSpPr>
        <p:spPr>
          <a:xfrm>
            <a:off x="640080" y="2743356"/>
            <a:ext cx="4243589" cy="3320668"/>
          </a:xfrm>
        </p:spPr>
        <p:txBody>
          <a:bodyPr>
            <a:noAutofit/>
          </a:bodyPr>
          <a:lstStyle/>
          <a:p>
            <a:pPr marL="0" indent="0">
              <a:lnSpc>
                <a:spcPct val="120000"/>
              </a:lnSpc>
              <a:buNone/>
            </a:pPr>
            <a:r>
              <a:rPr lang="en-GB" sz="2000" dirty="0">
                <a:latin typeface="Times New Roman" panose="02020603050405020304" pitchFamily="18" charset="0"/>
                <a:cs typeface="Times New Roman" panose="02020603050405020304" pitchFamily="18" charset="0"/>
              </a:rPr>
              <a:t>Our Smart Dehydration Machine consistently and precisely handles waste. Suitable for both professionals and average people, it blends technology and ease of use. Food can be efficiently preserved while retaining its flavour and nutrients. It's the perfect dehydrating companion for food companies or health-conscious individuals alike</a:t>
            </a:r>
            <a:r>
              <a:rPr lang="en-GB" sz="300" dirty="0">
                <a:latin typeface="Times New Roman" panose="02020603050405020304" pitchFamily="18" charset="0"/>
                <a:cs typeface="Times New Roman" panose="02020603050405020304" pitchFamily="18" charset="0"/>
              </a:rPr>
              <a:t>. </a:t>
            </a:r>
            <a:br>
              <a:rPr lang="en-GB" sz="300" dirty="0">
                <a:latin typeface="Times New Roman" panose="02020603050405020304" pitchFamily="18" charset="0"/>
                <a:cs typeface="Times New Roman" panose="02020603050405020304" pitchFamily="18" charset="0"/>
              </a:rPr>
            </a:br>
            <a:br>
              <a:rPr lang="en-GB" sz="300" dirty="0">
                <a:latin typeface="Times New Roman" panose="02020603050405020304" pitchFamily="18" charset="0"/>
                <a:cs typeface="Times New Roman" panose="02020603050405020304" pitchFamily="18" charset="0"/>
              </a:rPr>
            </a:br>
            <a:br>
              <a:rPr lang="en-GB" sz="300" dirty="0">
                <a:latin typeface="Times New Roman" panose="02020603050405020304" pitchFamily="18" charset="0"/>
                <a:cs typeface="Times New Roman" panose="02020603050405020304" pitchFamily="18" charset="0"/>
              </a:rPr>
            </a:br>
            <a:br>
              <a:rPr lang="en-GB" sz="300" dirty="0"/>
            </a:br>
            <a:br>
              <a:rPr lang="en-GB" sz="300" dirty="0"/>
            </a:br>
            <a:br>
              <a:rPr lang="en-GB" sz="300" dirty="0"/>
            </a:br>
            <a:br>
              <a:rPr lang="en-GB" sz="300" dirty="0"/>
            </a:br>
            <a:endParaRPr lang="en-LK" sz="300" dirty="0"/>
          </a:p>
        </p:txBody>
      </p:sp>
      <p:pic>
        <p:nvPicPr>
          <p:cNvPr id="4098" name="Picture 2" descr="The Advantages of Dehydrating Fruit and Vegetables - Terra do Milho">
            <a:extLst>
              <a:ext uri="{FF2B5EF4-FFF2-40B4-BE49-F238E27FC236}">
                <a16:creationId xmlns:a16="http://schemas.microsoft.com/office/drawing/2014/main" id="{678DA684-3CF2-8E1D-144F-6A72F188F4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64" r="1820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08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blue and green background&#10;&#10;Description automatically generated">
            <a:extLst>
              <a:ext uri="{FF2B5EF4-FFF2-40B4-BE49-F238E27FC236}">
                <a16:creationId xmlns:a16="http://schemas.microsoft.com/office/drawing/2014/main" id="{55959A73-8EA2-181A-B0BD-D5BF6C801C90}"/>
              </a:ext>
            </a:extLst>
          </p:cNvPr>
          <p:cNvPicPr>
            <a:picLocks noChangeAspect="1"/>
          </p:cNvPicPr>
          <p:nvPr/>
        </p:nvPicPr>
        <p:blipFill rotWithShape="1">
          <a:blip r:embed="rId2"/>
          <a:srcRect r="9091" b="23391"/>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435B44-4F8B-4C44-62B0-A3E26929E2FD}"/>
              </a:ext>
            </a:extLst>
          </p:cNvPr>
          <p:cNvSpPr>
            <a:spLocks noGrp="1"/>
          </p:cNvSpPr>
          <p:nvPr>
            <p:ph type="title"/>
          </p:nvPr>
        </p:nvSpPr>
        <p:spPr>
          <a:xfrm>
            <a:off x="838200" y="365125"/>
            <a:ext cx="10515600" cy="1325563"/>
          </a:xfrm>
        </p:spPr>
        <p:txBody>
          <a:bodyPr>
            <a:normAutofit/>
          </a:bodyPr>
          <a:lstStyle/>
          <a:p>
            <a:pPr algn="ctr"/>
            <a:r>
              <a:rPr lang="en-LK" dirty="0">
                <a:latin typeface="Times New Roman" panose="02020603050405020304" pitchFamily="18" charset="0"/>
                <a:cs typeface="Times New Roman" panose="02020603050405020304" pitchFamily="18" charset="0"/>
              </a:rPr>
              <a:t>PURPOSE</a:t>
            </a:r>
          </a:p>
        </p:txBody>
      </p:sp>
      <p:graphicFrame>
        <p:nvGraphicFramePr>
          <p:cNvPr id="18" name="Content Placeholder 2">
            <a:extLst>
              <a:ext uri="{FF2B5EF4-FFF2-40B4-BE49-F238E27FC236}">
                <a16:creationId xmlns:a16="http://schemas.microsoft.com/office/drawing/2014/main" id="{949CC23E-5779-AF6F-D8E9-89DBDE1CF457}"/>
              </a:ext>
            </a:extLst>
          </p:cNvPr>
          <p:cNvGraphicFramePr>
            <a:graphicFrameLocks noGrp="1"/>
          </p:cNvGraphicFramePr>
          <p:nvPr>
            <p:ph idx="1"/>
            <p:extLst>
              <p:ext uri="{D42A27DB-BD31-4B8C-83A1-F6EECF244321}">
                <p14:modId xmlns:p14="http://schemas.microsoft.com/office/powerpoint/2010/main" val="12476267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8843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9D873A-0D9E-5588-9ABC-CF154211BC8F}"/>
              </a:ext>
            </a:extLst>
          </p:cNvPr>
          <p:cNvPicPr>
            <a:picLocks noChangeAspect="1"/>
          </p:cNvPicPr>
          <p:nvPr/>
        </p:nvPicPr>
        <p:blipFill rotWithShape="1">
          <a:blip r:embed="rId2">
            <a:duotone>
              <a:schemeClr val="bg2">
                <a:shade val="45000"/>
                <a:satMod val="135000"/>
              </a:schemeClr>
              <a:prstClr val="white"/>
            </a:duotone>
          </a:blip>
          <a:srcRect/>
          <a:stretch/>
        </p:blipFill>
        <p:spPr>
          <a:xfrm>
            <a:off x="20" y="-28566"/>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596B7-C977-25E4-35AC-EF933F73B12F}"/>
              </a:ext>
            </a:extLst>
          </p:cNvPr>
          <p:cNvSpPr>
            <a:spLocks noGrp="1"/>
          </p:cNvSpPr>
          <p:nvPr>
            <p:ph type="title"/>
          </p:nvPr>
        </p:nvSpPr>
        <p:spPr>
          <a:xfrm>
            <a:off x="838200" y="365125"/>
            <a:ext cx="10515600" cy="1325563"/>
          </a:xfrm>
        </p:spPr>
        <p:txBody>
          <a:bodyPr>
            <a:normAutofit/>
          </a:bodyPr>
          <a:lstStyle/>
          <a:p>
            <a:pPr algn="ctr"/>
            <a:r>
              <a:rPr lang="en-LK" dirty="0">
                <a:latin typeface="Times New Roman" panose="02020603050405020304" pitchFamily="18" charset="0"/>
                <a:cs typeface="Times New Roman" panose="02020603050405020304" pitchFamily="18" charset="0"/>
              </a:rPr>
              <a:t>OBJECTIVES</a:t>
            </a:r>
          </a:p>
        </p:txBody>
      </p:sp>
      <p:graphicFrame>
        <p:nvGraphicFramePr>
          <p:cNvPr id="5" name="Content Placeholder 2">
            <a:extLst>
              <a:ext uri="{FF2B5EF4-FFF2-40B4-BE49-F238E27FC236}">
                <a16:creationId xmlns:a16="http://schemas.microsoft.com/office/drawing/2014/main" id="{9BC57013-8E06-75D2-FCA6-C58856AEBA79}"/>
              </a:ext>
            </a:extLst>
          </p:cNvPr>
          <p:cNvGraphicFramePr>
            <a:graphicFrameLocks noGrp="1"/>
          </p:cNvGraphicFramePr>
          <p:nvPr>
            <p:ph idx="1"/>
            <p:extLst>
              <p:ext uri="{D42A27DB-BD31-4B8C-83A1-F6EECF244321}">
                <p14:modId xmlns:p14="http://schemas.microsoft.com/office/powerpoint/2010/main" val="3214433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3714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3510A-B917-8E0C-E1E5-BB2C19BC4B6D}"/>
              </a:ext>
            </a:extLst>
          </p:cNvPr>
          <p:cNvSpPr>
            <a:spLocks noGrp="1"/>
          </p:cNvSpPr>
          <p:nvPr>
            <p:ph type="title"/>
          </p:nvPr>
        </p:nvSpPr>
        <p:spPr>
          <a:xfrm>
            <a:off x="1136397" y="502020"/>
            <a:ext cx="5323715" cy="1642970"/>
          </a:xfrm>
        </p:spPr>
        <p:txBody>
          <a:bodyPr anchor="b">
            <a:normAutofit/>
          </a:bodyPr>
          <a:lstStyle/>
          <a:p>
            <a:r>
              <a:rPr lang="en-LK" sz="4000">
                <a:latin typeface="Times New Roman" panose="02020603050405020304" pitchFamily="18" charset="0"/>
                <a:cs typeface="Times New Roman" panose="02020603050405020304" pitchFamily="18" charset="0"/>
              </a:rPr>
              <a:t>KEY COMPONENTS</a:t>
            </a:r>
          </a:p>
        </p:txBody>
      </p:sp>
      <p:sp>
        <p:nvSpPr>
          <p:cNvPr id="3" name="Content Placeholder 2">
            <a:extLst>
              <a:ext uri="{FF2B5EF4-FFF2-40B4-BE49-F238E27FC236}">
                <a16:creationId xmlns:a16="http://schemas.microsoft.com/office/drawing/2014/main" id="{38B5B692-97CC-671C-F328-300227982EEE}"/>
              </a:ext>
            </a:extLst>
          </p:cNvPr>
          <p:cNvSpPr>
            <a:spLocks noGrp="1"/>
          </p:cNvSpPr>
          <p:nvPr>
            <p:ph idx="1"/>
          </p:nvPr>
        </p:nvSpPr>
        <p:spPr>
          <a:xfrm>
            <a:off x="1144923" y="2405894"/>
            <a:ext cx="5315189" cy="3535083"/>
          </a:xfrm>
        </p:spPr>
        <p:txBody>
          <a:bodyPr anchor="t">
            <a:normAutofit/>
          </a:bodyPr>
          <a:lstStyle/>
          <a:p>
            <a:r>
              <a:rPr lang="en-GB" sz="1400"/>
              <a:t>Arduino Mega</a:t>
            </a:r>
          </a:p>
          <a:p>
            <a:r>
              <a:rPr lang="en-GB" sz="1400"/>
              <a:t>ESP32 Wi-Fi Module</a:t>
            </a:r>
          </a:p>
          <a:p>
            <a:r>
              <a:rPr lang="en-GB" sz="1400"/>
              <a:t>Temperature Sensor</a:t>
            </a:r>
          </a:p>
          <a:p>
            <a:r>
              <a:rPr lang="en-GB" sz="1400"/>
              <a:t>Humidity Sensor</a:t>
            </a:r>
          </a:p>
          <a:p>
            <a:r>
              <a:rPr lang="en-GB" sz="1400"/>
              <a:t>Load Cell Sensor</a:t>
            </a:r>
          </a:p>
          <a:p>
            <a:r>
              <a:rPr lang="en-GB" sz="1400"/>
              <a:t>Power Supply</a:t>
            </a:r>
          </a:p>
          <a:p>
            <a:r>
              <a:rPr lang="en-GB" sz="1400"/>
              <a:t>Heater</a:t>
            </a:r>
          </a:p>
          <a:p>
            <a:r>
              <a:rPr lang="en-GB" sz="1400"/>
              <a:t>Blower Fan</a:t>
            </a:r>
          </a:p>
          <a:p>
            <a:r>
              <a:rPr lang="en-GB" sz="1400"/>
              <a:t>Servo Motor</a:t>
            </a:r>
          </a:p>
          <a:p>
            <a:r>
              <a:rPr lang="en-GB" sz="1400"/>
              <a:t>Relay Modules</a:t>
            </a:r>
          </a:p>
          <a:p>
            <a:r>
              <a:rPr lang="en-GB" sz="1400"/>
              <a:t>Solid State Relay (SSR)</a:t>
            </a:r>
          </a:p>
          <a:p>
            <a:endParaRPr lang="en-GB" sz="1400"/>
          </a:p>
        </p:txBody>
      </p:sp>
      <p:sp>
        <p:nvSpPr>
          <p:cNvPr id="31" name="Rectangle 3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computer with wires and wires&#10;&#10;Description automatically generated with medium confidence">
            <a:extLst>
              <a:ext uri="{FF2B5EF4-FFF2-40B4-BE49-F238E27FC236}">
                <a16:creationId xmlns:a16="http://schemas.microsoft.com/office/drawing/2014/main" id="{B6CCFA8B-B730-BF04-E994-CC19189AC56A}"/>
              </a:ext>
            </a:extLst>
          </p:cNvPr>
          <p:cNvPicPr>
            <a:picLocks noChangeAspect="1"/>
          </p:cNvPicPr>
          <p:nvPr/>
        </p:nvPicPr>
        <p:blipFill rotWithShape="1">
          <a:blip r:embed="rId2"/>
          <a:srcRect l="19276" t="2" r="22732" b="-3"/>
          <a:stretch/>
        </p:blipFill>
        <p:spPr>
          <a:xfrm rot="5400000">
            <a:off x="7011409" y="1359681"/>
            <a:ext cx="4299645" cy="4170530"/>
          </a:xfrm>
          <a:prstGeom prst="rect">
            <a:avLst/>
          </a:prstGeom>
        </p:spPr>
      </p:pic>
    </p:spTree>
    <p:extLst>
      <p:ext uri="{BB962C8B-B14F-4D97-AF65-F5344CB8AC3E}">
        <p14:creationId xmlns:p14="http://schemas.microsoft.com/office/powerpoint/2010/main" val="3956312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125DC6-7C7E-C118-02DC-AD2E8778E78D}"/>
              </a:ext>
            </a:extLst>
          </p:cNvPr>
          <p:cNvSpPr>
            <a:spLocks noGrp="1"/>
          </p:cNvSpPr>
          <p:nvPr>
            <p:ph type="title"/>
          </p:nvPr>
        </p:nvSpPr>
        <p:spPr>
          <a:xfrm>
            <a:off x="193139" y="315077"/>
            <a:ext cx="4368602" cy="1956841"/>
          </a:xfrm>
        </p:spPr>
        <p:txBody>
          <a:bodyPr anchor="b">
            <a:normAutofit/>
          </a:bodyPr>
          <a:lstStyle/>
          <a:p>
            <a:pPr algn="ctr"/>
            <a:r>
              <a:rPr lang="en-LK" sz="5400" dirty="0">
                <a:latin typeface="Times New Roman" panose="02020603050405020304" pitchFamily="18" charset="0"/>
                <a:cs typeface="Times New Roman" panose="02020603050405020304" pitchFamily="18" charset="0"/>
              </a:rPr>
              <a:t>KEY BENEFITS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0E5D15-13FD-33BF-14FE-B97B9930504B}"/>
              </a:ext>
            </a:extLst>
          </p:cNvPr>
          <p:cNvSpPr>
            <a:spLocks noGrp="1"/>
          </p:cNvSpPr>
          <p:nvPr>
            <p:ph idx="1"/>
          </p:nvPr>
        </p:nvSpPr>
        <p:spPr>
          <a:xfrm>
            <a:off x="640080" y="2872899"/>
            <a:ext cx="4243589" cy="3320668"/>
          </a:xfrm>
        </p:spPr>
        <p:txBody>
          <a:bodyPr>
            <a:normAutofit/>
          </a:bodyPr>
          <a:lstStyle/>
          <a:p>
            <a:r>
              <a:rPr lang="en-GB" sz="2200"/>
              <a:t>Precision Dehydration</a:t>
            </a:r>
          </a:p>
          <a:p>
            <a:r>
              <a:rPr lang="en-GB" sz="2200"/>
              <a:t>Customizable Modes</a:t>
            </a:r>
          </a:p>
          <a:p>
            <a:r>
              <a:rPr lang="en-GB" sz="2200"/>
              <a:t>Efficient Heating System</a:t>
            </a:r>
          </a:p>
          <a:p>
            <a:r>
              <a:rPr lang="en-GB" sz="2200"/>
              <a:t>Weight Scaling Capability</a:t>
            </a:r>
            <a:endParaRPr lang="en-LK" sz="2200"/>
          </a:p>
        </p:txBody>
      </p:sp>
      <p:pic>
        <p:nvPicPr>
          <p:cNvPr id="5" name="Picture 4" descr="Light bulb on green grass">
            <a:extLst>
              <a:ext uri="{FF2B5EF4-FFF2-40B4-BE49-F238E27FC236}">
                <a16:creationId xmlns:a16="http://schemas.microsoft.com/office/drawing/2014/main" id="{D03615B8-6F6F-777B-8B5E-808EF3CACC33}"/>
              </a:ext>
            </a:extLst>
          </p:cNvPr>
          <p:cNvPicPr>
            <a:picLocks noChangeAspect="1"/>
          </p:cNvPicPr>
          <p:nvPr/>
        </p:nvPicPr>
        <p:blipFill rotWithShape="1">
          <a:blip r:embed="rId2"/>
          <a:srcRect l="20160" r="1288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2045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870DD-24C0-0A01-2D6C-0314BC4F0D15}"/>
              </a:ext>
            </a:extLst>
          </p:cNvPr>
          <p:cNvSpPr>
            <a:spLocks noGrp="1"/>
          </p:cNvSpPr>
          <p:nvPr>
            <p:ph type="title"/>
          </p:nvPr>
        </p:nvSpPr>
        <p:spPr>
          <a:xfrm>
            <a:off x="838200" y="730281"/>
            <a:ext cx="10515600" cy="1325563"/>
          </a:xfrm>
        </p:spPr>
        <p:txBody>
          <a:bodyPr>
            <a:normAutofit/>
          </a:bodyPr>
          <a:lstStyle/>
          <a:p>
            <a:pPr algn="ctr"/>
            <a:r>
              <a:rPr lang="en-GB" dirty="0">
                <a:latin typeface="Times New Roman" panose="02020603050405020304" pitchFamily="18" charset="0"/>
                <a:cs typeface="Times New Roman" panose="02020603050405020304" pitchFamily="18" charset="0"/>
              </a:rPr>
              <a:t>USER-FRIENDLY DESIGN</a:t>
            </a:r>
            <a:br>
              <a:rPr lang="en-GB" dirty="0">
                <a:latin typeface="Times New Roman" panose="02020603050405020304" pitchFamily="18" charset="0"/>
                <a:cs typeface="Times New Roman" panose="02020603050405020304" pitchFamily="18" charset="0"/>
              </a:rPr>
            </a:br>
            <a:endParaRPr lang="en-LK" dirty="0">
              <a:latin typeface="Times New Roman" panose="02020603050405020304" pitchFamily="18" charset="0"/>
              <a:cs typeface="Times New Roman" panose="02020603050405020304" pitchFamily="18" charset="0"/>
            </a:endParaRPr>
          </a:p>
        </p:txBody>
      </p:sp>
      <p:sp>
        <p:nvSpPr>
          <p:cNvPr id="2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F66B325E-2B5F-0481-A41F-574940124F78}"/>
              </a:ext>
            </a:extLst>
          </p:cNvPr>
          <p:cNvGraphicFramePr>
            <a:graphicFrameLocks noGrp="1"/>
          </p:cNvGraphicFramePr>
          <p:nvPr>
            <p:ph idx="1"/>
            <p:extLst>
              <p:ext uri="{D42A27DB-BD31-4B8C-83A1-F6EECF244321}">
                <p14:modId xmlns:p14="http://schemas.microsoft.com/office/powerpoint/2010/main" val="113986265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458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TotalTime>
  <Words>565</Words>
  <Application>Microsoft Office PowerPoint</Application>
  <PresentationFormat>Widescreen</PresentationFormat>
  <Paragraphs>77</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Calibri</vt:lpstr>
      <vt:lpstr>Times New Roman</vt:lpstr>
      <vt:lpstr>Office Theme</vt:lpstr>
      <vt:lpstr>Smart Dehydration System</vt:lpstr>
      <vt:lpstr>GROUP MEMBERS</vt:lpstr>
      <vt:lpstr>CONTENT</vt:lpstr>
      <vt:lpstr>INTRODUCTION</vt:lpstr>
      <vt:lpstr>PURPOSE</vt:lpstr>
      <vt:lpstr>OBJECTIVES</vt:lpstr>
      <vt:lpstr>KEY COMPONENTS</vt:lpstr>
      <vt:lpstr>KEY BENEFITS</vt:lpstr>
      <vt:lpstr>USER-FRIENDLY DESIGN </vt:lpstr>
      <vt:lpstr>PowerPoint Presentation</vt:lpstr>
      <vt:lpstr>PowerPoint Presentation</vt:lpstr>
      <vt:lpstr> DATA ANALYSIS</vt:lpstr>
      <vt:lpstr>BEFORE VS AFTER DEHYDRATION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Dehydration System</dc:title>
  <dc:creator>WMUN Wickramasinghe</dc:creator>
  <cp:lastModifiedBy>BA Ranamuka</cp:lastModifiedBy>
  <cp:revision>19</cp:revision>
  <dcterms:created xsi:type="dcterms:W3CDTF">2024-04-07T05:24:11Z</dcterms:created>
  <dcterms:modified xsi:type="dcterms:W3CDTF">2024-04-09T04:13:15Z</dcterms:modified>
</cp:coreProperties>
</file>